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6" r:id="rId4"/>
    <p:sldId id="269" r:id="rId5"/>
    <p:sldId id="259" r:id="rId6"/>
    <p:sldId id="278" r:id="rId7"/>
    <p:sldId id="279" r:id="rId8"/>
    <p:sldId id="270" r:id="rId9"/>
    <p:sldId id="272" r:id="rId10"/>
    <p:sldId id="274" r:id="rId11"/>
    <p:sldId id="271" r:id="rId12"/>
    <p:sldId id="273" r:id="rId1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87640" autoAdjust="0"/>
  </p:normalViewPr>
  <p:slideViewPr>
    <p:cSldViewPr snapToGrid="0">
      <p:cViewPr varScale="1">
        <p:scale>
          <a:sx n="88" d="100"/>
          <a:sy n="88" d="100"/>
        </p:scale>
        <p:origin x="12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2019/9/9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2019/9/9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4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5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848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8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2019/9/9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2019/9/9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2019/9/9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2019/9/9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2019/9/9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2019/9/9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2019/9/9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2019/9/9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2019/9/9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2019/9/9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2019/9/9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2019/9/9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PFtw2mCCj8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4.wav"/><Relationship Id="rId11" Type="http://schemas.openxmlformats.org/officeDocument/2006/relationships/image" Target="../media/image10.jpeg"/><Relationship Id="rId5" Type="http://schemas.openxmlformats.org/officeDocument/2006/relationships/audio" Target="../media/audio3.wav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AIG8XgNy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hyperlink" Target="https://www.youtube.com/watch?v=mJ4PFjcddA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7472" y="1271707"/>
            <a:ext cx="8576712" cy="3625328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  <a:t>歡迎</a:t>
            </a:r>
            <a: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  <a:t>~~~</a:t>
            </a:r>
            <a:b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</a:br>
            <a:r>
              <a:rPr lang="en-US" altLang="zh-TW" sz="7200" b="1" dirty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  <a:t/>
            </a:r>
            <a:br>
              <a:rPr lang="en-US" altLang="zh-TW" sz="7200" b="1" dirty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</a:br>
            <a:r>
              <a:rPr lang="zh-TW" altLang="en-US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  <a:t>中興新鮮人</a:t>
            </a:r>
            <a: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  <a:t/>
            </a:r>
            <a:b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</a:br>
            <a:endParaRPr lang="zh-TW" altLang="en-US" sz="7200" b="1" dirty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/>
              <a:sym typeface="Salesforce Sans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539433" y="5260692"/>
            <a:ext cx="5914664" cy="821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2"/>
                </a:solidFill>
                <a:latin typeface="Salesforce Sans"/>
                <a:ea typeface="書法細圓（注音一）" pitchFamily="2" charset="-120"/>
                <a:sym typeface="Salesforce Sans"/>
              </a:rPr>
              <a:t>輔導老師  林汶慧</a:t>
            </a:r>
            <a:endParaRPr lang="zh-TW" altLang="en-US" sz="4000" b="1" dirty="0">
              <a:solidFill>
                <a:schemeClr val="tx2"/>
              </a:solidFill>
              <a:latin typeface="Salesforce Sans"/>
              <a:ea typeface="書法細圓（注音一）" pitchFamily="2" charset="-120"/>
              <a:sym typeface="Salesforce Sans"/>
            </a:endParaRPr>
          </a:p>
        </p:txBody>
      </p:sp>
      <p:sp>
        <p:nvSpPr>
          <p:cNvPr id="6" name="心形 5"/>
          <p:cNvSpPr/>
          <p:nvPr/>
        </p:nvSpPr>
        <p:spPr>
          <a:xfrm>
            <a:off x="7545537" y="3150453"/>
            <a:ext cx="919194" cy="72998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9228" y="1295399"/>
            <a:ext cx="11636829" cy="2332299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2"/>
              </a:rPr>
              <a:t>用彩色筆在愛心上畫自己喜歡的圖案吧</a:t>
            </a:r>
            <a:r>
              <a:rPr lang="en-US" altLang="zh-TW" sz="4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2"/>
              </a:rPr>
              <a:t>!</a:t>
            </a:r>
            <a:br>
              <a:rPr lang="en-US" altLang="zh-TW" sz="4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2"/>
              </a:rPr>
            </a:br>
            <a:r>
              <a:rPr lang="en-US" altLang="zh-TW" sz="4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4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注意</a:t>
            </a:r>
            <a:r>
              <a:rPr lang="en-US" altLang="zh-TW" sz="4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</a:t>
            </a:r>
            <a:r>
              <a:rPr lang="zh-TW" altLang="en-US" sz="4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不要塗到寫上去的字喔</a:t>
            </a:r>
            <a:r>
              <a:rPr lang="en-US" altLang="zh-TW" sz="48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!)</a:t>
            </a:r>
            <a:endParaRPr lang="zh-TW" altLang="en-US" sz="4800" b="1" dirty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63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6800" y="316375"/>
            <a:ext cx="9372600" cy="1200416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bg2">
                    <a:lumMod val="10000"/>
                  </a:schemeClr>
                </a:solidFill>
                <a:ea typeface="書法細圓（注音一）" pitchFamily="2" charset="-120"/>
              </a:rPr>
              <a:t>我  們  班  的  蘋  果 樹</a:t>
            </a:r>
            <a:endParaRPr lang="zh-TW" altLang="en-US" sz="5400" b="1" dirty="0">
              <a:solidFill>
                <a:schemeClr val="bg2">
                  <a:lumMod val="10000"/>
                </a:schemeClr>
              </a:solidFill>
              <a:ea typeface="書法細圓（注音一）" pitchFamily="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56143" y="439630"/>
            <a:ext cx="8937089" cy="5004809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/>
            </a:r>
            <a:b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</a:br>
            <a:r>
              <a:rPr lang="en-US" altLang="zh-TW" sz="7200" b="1" dirty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/>
            </a:r>
            <a:br>
              <a:rPr lang="en-US" altLang="zh-TW" sz="7200" b="1" dirty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</a:br>
            <a: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/>
            </a:r>
            <a:b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</a:br>
            <a: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/>
            </a:r>
            <a:b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</a:br>
            <a:r>
              <a:rPr lang="en-US" altLang="zh-TW" sz="7200" b="1" dirty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/>
            </a:r>
            <a:br>
              <a:rPr lang="en-US" altLang="zh-TW" sz="7200" b="1" dirty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</a:br>
            <a: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/>
            </a:r>
            <a:b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</a:br>
            <a:r>
              <a:rPr lang="en-US" altLang="zh-TW" sz="7200" b="1" dirty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/>
            </a:r>
            <a:br>
              <a:rPr lang="en-US" altLang="zh-TW" sz="7200" b="1" dirty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</a:br>
            <a: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  <a:t/>
            </a:r>
            <a:b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</a:br>
            <a:r>
              <a:rPr lang="zh-TW" altLang="en-US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  <a:t>謝謝</a:t>
            </a:r>
            <a: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  <a:t>~</a:t>
            </a:r>
            <a:b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</a:br>
            <a:r>
              <a:rPr lang="zh-TW" altLang="en-US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  <a:t>中興小寶貝們</a:t>
            </a:r>
            <a: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  <a:t>~</a:t>
            </a:r>
            <a:b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</a:br>
            <a:r>
              <a:rPr lang="zh-TW" altLang="en-US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  <a:t>祝</a:t>
            </a:r>
            <a: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  <a:t/>
            </a:r>
            <a:b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</a:br>
            <a:r>
              <a:rPr lang="zh-TW" altLang="en-US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  <a:t>天天開心上學</a:t>
            </a:r>
            <a: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  <a:t/>
            </a:r>
            <a:b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</a:br>
            <a:r>
              <a:rPr lang="zh-TW" altLang="en-US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/>
                <a:sym typeface="Salesforce Sans"/>
              </a:rPr>
              <a:t>           平安回家</a:t>
            </a:r>
            <a: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/>
            </a:r>
            <a:br>
              <a:rPr lang="en-US" altLang="zh-TW" sz="72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</a:br>
            <a:endParaRPr lang="zh-TW" altLang="en-US" sz="7200" b="1" dirty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Salesforce Sans"/>
            </a:endParaRPr>
          </a:p>
        </p:txBody>
      </p:sp>
      <p:sp>
        <p:nvSpPr>
          <p:cNvPr id="6" name="心形 5"/>
          <p:cNvSpPr/>
          <p:nvPr/>
        </p:nvSpPr>
        <p:spPr>
          <a:xfrm>
            <a:off x="2616485" y="2362200"/>
            <a:ext cx="806176" cy="614172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3422661" y="5870292"/>
            <a:ext cx="5914664" cy="821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2"/>
                </a:solidFill>
                <a:latin typeface="Salesforce Sans"/>
                <a:ea typeface="書法細圓（注音一）" pitchFamily="2" charset="-120"/>
                <a:sym typeface="Salesforce Sans"/>
              </a:rPr>
              <a:t>輔導老師  林汶慧</a:t>
            </a:r>
            <a:endParaRPr lang="zh-TW" altLang="en-US" sz="4000" b="1" dirty="0">
              <a:solidFill>
                <a:schemeClr val="tx2"/>
              </a:solidFill>
              <a:latin typeface="Salesforce Sans"/>
              <a:ea typeface="書法細圓（注音一）" pitchFamily="2" charset="-120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22045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6491" y="212202"/>
            <a:ext cx="9545052" cy="120041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zh-TW" altLang="en-US" sz="60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>     中 </a:t>
            </a:r>
            <a:r>
              <a:rPr lang="zh-TW" altLang="en-US" sz="60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>興國小  </a:t>
            </a:r>
            <a:r>
              <a:rPr lang="zh-TW" altLang="en-US" sz="60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>輔 導 室</a:t>
            </a:r>
            <a:endParaRPr lang="zh-TW" altLang="en-US" sz="6000" b="1" dirty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Salesforce Sans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972273" y="1851948"/>
            <a:ext cx="10648709" cy="3677857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zh-TW" altLang="en-US" sz="4700" b="1" dirty="0" smtClean="0">
                <a:solidFill>
                  <a:schemeClr val="tx2"/>
                </a:solidFill>
                <a:latin typeface="Salesforce Sans"/>
                <a:ea typeface="書法細圓（注音一）" pitchFamily="2" charset="-120"/>
                <a:sym typeface="Salesforce Sans"/>
              </a:rPr>
              <a:t>     </a:t>
            </a:r>
            <a:r>
              <a:rPr lang="zh-TW" altLang="en-US" sz="4700" b="1" u="sng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>輔導主任 </a:t>
            </a:r>
            <a:r>
              <a:rPr lang="en-US" altLang="zh-TW" sz="4700" b="1" u="sng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>-- </a:t>
            </a:r>
            <a:r>
              <a:rPr lang="zh-TW" altLang="en-US" sz="4700" b="1" u="sng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>孫淑瑱  主任</a:t>
            </a:r>
            <a:endParaRPr lang="en-US" altLang="zh-TW" sz="4700" b="1" u="sng" dirty="0" smtClean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Salesforce Sans"/>
            </a:endParaRPr>
          </a:p>
          <a:p>
            <a:pPr marL="45720" indent="0" rtl="0">
              <a:buNone/>
            </a:pPr>
            <a:endParaRPr lang="en-US" altLang="zh-TW" sz="4700" b="1" dirty="0" smtClean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Salesforce Sans"/>
            </a:endParaRPr>
          </a:p>
          <a:p>
            <a:pPr marL="45720" indent="0">
              <a:buNone/>
            </a:pPr>
            <a:r>
              <a:rPr lang="zh-TW" altLang="en-US" sz="47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>     </a:t>
            </a:r>
            <a:r>
              <a:rPr lang="zh-TW" altLang="en-US" sz="4700" b="1" u="sng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>輔導老師 </a:t>
            </a:r>
            <a:r>
              <a:rPr lang="en-US" altLang="zh-TW" sz="4700" b="1" u="sng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>--  </a:t>
            </a:r>
            <a:r>
              <a:rPr lang="zh-TW" altLang="en-US" sz="4700" b="1" u="sng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>林汶慧  老師</a:t>
            </a:r>
            <a:endParaRPr lang="zh-TW" altLang="en-US" sz="4700" b="1" u="sng" dirty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Salesforce Sans"/>
            </a:endParaRPr>
          </a:p>
        </p:txBody>
      </p:sp>
      <p:sp>
        <p:nvSpPr>
          <p:cNvPr id="5" name="笑臉 4"/>
          <p:cNvSpPr/>
          <p:nvPr/>
        </p:nvSpPr>
        <p:spPr>
          <a:xfrm>
            <a:off x="1166490" y="1954821"/>
            <a:ext cx="625033" cy="625033"/>
          </a:xfrm>
          <a:prstGeom prst="smileyFac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笑臉 5"/>
          <p:cNvSpPr/>
          <p:nvPr/>
        </p:nvSpPr>
        <p:spPr>
          <a:xfrm>
            <a:off x="1166491" y="3669776"/>
            <a:ext cx="625033" cy="625033"/>
          </a:xfrm>
          <a:prstGeom prst="smileyFac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7" y="122675"/>
            <a:ext cx="9496697" cy="5964615"/>
          </a:xfrm>
        </p:spPr>
      </p:pic>
    </p:spTree>
    <p:extLst>
      <p:ext uri="{BB962C8B-B14F-4D97-AF65-F5344CB8AC3E}">
        <p14:creationId xmlns:p14="http://schemas.microsoft.com/office/powerpoint/2010/main" val="26091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567160" y="300942"/>
            <a:ext cx="11285316" cy="5798916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zh-TW" altLang="en-US" sz="50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>當我覺得：</a:t>
            </a:r>
            <a:endParaRPr lang="en-US" altLang="zh-TW" sz="5000" b="1" dirty="0" smtClean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Salesforce Sans"/>
            </a:endParaRPr>
          </a:p>
          <a:p>
            <a:pPr marL="45720" indent="0" rtl="0">
              <a:buNone/>
            </a:pPr>
            <a:endParaRPr lang="zh-TW" altLang="en-US" sz="5000" b="1" dirty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Salesforce Sans"/>
            </a:endParaRPr>
          </a:p>
        </p:txBody>
      </p:sp>
      <p:pic>
        <p:nvPicPr>
          <p:cNvPr id="1026" name="Picture 2" descr="C:\Users\user\Desktop\中興國小\106-1班級輔導\一年級新生輔導\12189110_916126851799743_649873603010196547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90" y="1279647"/>
            <a:ext cx="2314816" cy="18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中興國小\106-1班級輔導\一年級新生輔導\下載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08" y="969486"/>
            <a:ext cx="2694247" cy="220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中興國小\106-1班級輔導\一年級新生輔導\119175320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93" y="286367"/>
            <a:ext cx="3534740" cy="28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中興國小\106-1班級輔導\一年級新生輔導\生氣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86" y="3928761"/>
            <a:ext cx="2342225" cy="175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中興國小\106-1班級輔導\一年級新生輔導\生氣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07" y="3604670"/>
            <a:ext cx="2694247" cy="207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中興國小\106-1班級輔導\一年級新生輔導\生氣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093" y="3540044"/>
            <a:ext cx="3534740" cy="24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310" y="324090"/>
            <a:ext cx="11308466" cy="5474825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zh-TW" altLang="en-US" sz="50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在生活裡，出現很不好的感覺時，而且都找不到方法讓自己好起來，我可以</a:t>
            </a:r>
            <a:r>
              <a:rPr lang="en-US" altLang="zh-TW" sz="50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</a:p>
          <a:p>
            <a:pPr marL="960120" indent="-914400">
              <a:buAutoNum type="arabicPeriod"/>
            </a:pPr>
            <a:r>
              <a:rPr lang="zh-TW" altLang="en-US" sz="50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找我的</a:t>
            </a:r>
            <a:r>
              <a:rPr lang="zh-TW" altLang="en-US" sz="5000" b="1" u="sng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班級導師</a:t>
            </a:r>
            <a:r>
              <a:rPr lang="zh-TW" altLang="en-US" sz="50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幫</a:t>
            </a:r>
            <a:r>
              <a:rPr lang="zh-TW" altLang="en-US" sz="5000" b="1" dirty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幫</a:t>
            </a:r>
            <a:r>
              <a:rPr lang="zh-TW" altLang="en-US" sz="50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我</a:t>
            </a:r>
            <a:endParaRPr lang="en-US" altLang="zh-TW" sz="5000" b="1" dirty="0" smtClean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45720" indent="0">
              <a:buNone/>
            </a:pPr>
            <a:endParaRPr lang="en-US" altLang="zh-TW" sz="5000" b="1" dirty="0" smtClean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45720" indent="0">
              <a:buNone/>
            </a:pPr>
            <a:r>
              <a:rPr lang="en-US" altLang="zh-TW" sz="50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2.</a:t>
            </a:r>
            <a:r>
              <a:rPr lang="zh-TW" altLang="en-US" sz="50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找</a:t>
            </a:r>
            <a:r>
              <a:rPr lang="zh-TW" altLang="en-US" sz="5000" b="1" u="sng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輔導老師</a:t>
            </a:r>
            <a:r>
              <a:rPr lang="zh-TW" altLang="en-US" sz="50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幫幫我</a:t>
            </a:r>
            <a:endParaRPr lang="en-US" altLang="zh-TW" sz="5000" b="1" dirty="0" smtClean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endParaRPr lang="en-US" altLang="zh-TW" sz="5000" b="1" dirty="0" smtClean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91343" y="108858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輔導室</a:t>
            </a:r>
            <a:r>
              <a:rPr lang="en-US" altLang="zh-TW" sz="44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~</a:t>
            </a:r>
            <a:r>
              <a:rPr lang="zh-TW" altLang="en-US" sz="44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啄木鳥信箱</a:t>
            </a:r>
            <a:endParaRPr lang="zh-TW" altLang="en-US" sz="4400" b="1" dirty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28" y="878298"/>
            <a:ext cx="6890657" cy="597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75114" y="163286"/>
            <a:ext cx="7728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TW" altLang="en-US" sz="4400" b="1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輔導室</a:t>
            </a:r>
            <a:r>
              <a:rPr lang="en-US" altLang="zh-TW" sz="4400" b="1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~</a:t>
            </a:r>
            <a:r>
              <a:rPr lang="zh-TW" altLang="en-US" sz="4400" b="1" dirty="0">
                <a:solidFill>
                  <a:srgbClr val="0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啄木鳥信箱</a:t>
            </a:r>
            <a:endParaRPr lang="zh-TW" altLang="en-US" sz="4400" b="1" dirty="0">
              <a:solidFill>
                <a:srgbClr val="0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27" y="1284515"/>
            <a:ext cx="6955972" cy="55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6491" y="212202"/>
            <a:ext cx="9372600" cy="1200416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6000" b="1" dirty="0" smtClean="0">
                <a:solidFill>
                  <a:schemeClr val="tx2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>   </a:t>
            </a:r>
            <a:r>
              <a:rPr lang="en-US" altLang="zh-TW" sz="6000" b="1" dirty="0" smtClean="0">
                <a:solidFill>
                  <a:schemeClr val="bg2">
                    <a:lumMod val="10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>《</a:t>
            </a:r>
            <a:r>
              <a:rPr lang="zh-TW" altLang="en-US" sz="6000" b="1" dirty="0" smtClean="0">
                <a:solidFill>
                  <a:schemeClr val="bg2">
                    <a:lumMod val="10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>上學歌</a:t>
            </a:r>
            <a:r>
              <a:rPr lang="en-US" altLang="zh-TW" sz="6000" b="1" dirty="0" smtClean="0">
                <a:solidFill>
                  <a:schemeClr val="bg2">
                    <a:lumMod val="10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</a:rPr>
              <a:t>》</a:t>
            </a:r>
            <a:endParaRPr lang="zh-TW" altLang="en-US" sz="6000" b="1" dirty="0">
              <a:solidFill>
                <a:schemeClr val="bg2">
                  <a:lumMod val="10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Salesforce Sans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21804" y="2743199"/>
            <a:ext cx="10671857" cy="1458411"/>
          </a:xfrm>
        </p:spPr>
        <p:txBody>
          <a:bodyPr rtlCol="0">
            <a:normAutofit/>
          </a:bodyPr>
          <a:lstStyle/>
          <a:p>
            <a:pPr marL="45720" indent="0" algn="ctr">
              <a:buNone/>
            </a:pPr>
            <a:r>
              <a:rPr lang="zh-TW" altLang="en-US" sz="4700" b="1" dirty="0" smtClean="0">
                <a:solidFill>
                  <a:srgbClr val="FF0000"/>
                </a:solidFill>
                <a:latin typeface="Salesforce Sans"/>
                <a:ea typeface="書法細圓（注音一）" pitchFamily="2" charset="-120"/>
                <a:sym typeface="Salesforce Sans"/>
                <a:hlinkClick r:id="rId3"/>
              </a:rPr>
              <a:t> </a:t>
            </a:r>
            <a:r>
              <a:rPr lang="en-US" altLang="zh-TW" sz="54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  <a:hlinkClick r:id="rId4"/>
              </a:rPr>
              <a:t>~</a:t>
            </a:r>
            <a:r>
              <a:rPr lang="zh-TW" altLang="en-US" sz="54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  <a:hlinkClick r:id="rId4"/>
              </a:rPr>
              <a:t>讓我們一起唱唱跳跳</a:t>
            </a:r>
            <a:r>
              <a:rPr lang="en-US" altLang="zh-TW" sz="5400" b="1" dirty="0" smtClean="0">
                <a:solidFill>
                  <a:srgbClr val="FF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Salesforce Sans"/>
                <a:hlinkClick r:id="rId4"/>
              </a:rPr>
              <a:t>~</a:t>
            </a:r>
            <a:endParaRPr lang="en-US" altLang="zh-TW" sz="5400" b="1" dirty="0" smtClean="0">
              <a:solidFill>
                <a:srgbClr val="FF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Salesforce Sans"/>
            </a:endParaRPr>
          </a:p>
          <a:p>
            <a:pPr marL="45720" indent="0" algn="ctr">
              <a:buNone/>
            </a:pPr>
            <a:endParaRPr lang="zh-TW" altLang="en-US" sz="5400" b="1" u="sng" dirty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  <a:sym typeface="Salesforce San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40623"/>
            <a:ext cx="4659086" cy="291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2858" y="76523"/>
            <a:ext cx="10828459" cy="880183"/>
          </a:xfrm>
        </p:spPr>
        <p:txBody>
          <a:bodyPr>
            <a:noAutofit/>
          </a:bodyPr>
          <a:lstStyle/>
          <a:p>
            <a:r>
              <a:rPr lang="en-US" altLang="zh-TW" sz="4500" b="1" dirty="0" smtClean="0">
                <a:solidFill>
                  <a:schemeClr val="bg2">
                    <a:lumMod val="10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《</a:t>
            </a:r>
            <a:r>
              <a:rPr lang="zh-TW" altLang="en-US" sz="4500" b="1" dirty="0" smtClean="0">
                <a:solidFill>
                  <a:schemeClr val="bg2">
                    <a:lumMod val="10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動動腦，想一想，你好棒</a:t>
            </a:r>
            <a:r>
              <a:rPr lang="en-US" altLang="zh-TW" sz="4500" b="1" dirty="0" smtClean="0">
                <a:solidFill>
                  <a:schemeClr val="bg2">
                    <a:lumMod val="10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!》</a:t>
            </a:r>
            <a:endParaRPr lang="zh-TW" altLang="en-US" sz="4500" b="1" dirty="0">
              <a:solidFill>
                <a:schemeClr val="bg2">
                  <a:lumMod val="10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667018" y="1560513"/>
            <a:ext cx="5127585" cy="48794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altLang="zh-TW" sz="3500" b="1" dirty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marL="45720" indent="0">
              <a:buNone/>
            </a:pPr>
            <a:endParaRPr lang="en-US" altLang="zh-TW" sz="3500" b="1" dirty="0" smtClean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endParaRPr lang="zh-TW" altLang="en-US" sz="3500" b="1" dirty="0">
              <a:solidFill>
                <a:schemeClr val="tx2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3788993"/>
              </p:ext>
            </p:extLst>
          </p:nvPr>
        </p:nvGraphicFramePr>
        <p:xfrm>
          <a:off x="295613" y="1560513"/>
          <a:ext cx="4581188" cy="519089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581188">
                  <a:extLst>
                    <a:ext uri="{9D8B030D-6E8A-4147-A177-3AD203B41FA5}">
                      <a16:colId xmlns:a16="http://schemas.microsoft.com/office/drawing/2014/main" val="2113080738"/>
                    </a:ext>
                  </a:extLst>
                </a:gridCol>
              </a:tblGrid>
              <a:tr h="145201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en-US" altLang="zh-TW" dirty="0" smtClean="0"/>
                    </a:p>
                    <a:p>
                      <a:pPr>
                        <a:lnSpc>
                          <a:spcPts val="2000"/>
                        </a:lnSpc>
                      </a:pPr>
                      <a:endParaRPr lang="en-US" altLang="zh-TW" sz="3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tx2"/>
                          </a:solidFill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1.</a:t>
                      </a:r>
                      <a:r>
                        <a:rPr lang="zh-TW" altLang="en-US" sz="2800" b="1" dirty="0" smtClean="0">
                          <a:solidFill>
                            <a:schemeClr val="tx2"/>
                          </a:solidFill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寫自己的名字</a:t>
                      </a:r>
                      <a:endParaRPr lang="en-US" altLang="zh-TW" sz="2800" b="1" dirty="0" smtClean="0">
                        <a:solidFill>
                          <a:schemeClr val="tx2"/>
                        </a:solidFill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endParaRPr lang="en-US" altLang="zh-TW" dirty="0" smtClean="0"/>
                    </a:p>
                    <a:p>
                      <a:pPr>
                        <a:lnSpc>
                          <a:spcPts val="2000"/>
                        </a:lnSpc>
                      </a:pPr>
                      <a:endParaRPr lang="zh-TW" altLang="en-US" dirty="0"/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935073"/>
                  </a:ext>
                </a:extLst>
              </a:tr>
              <a:tr h="209142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en-US" altLang="zh-TW" dirty="0" smtClean="0"/>
                    </a:p>
                    <a:p>
                      <a:pPr>
                        <a:lnSpc>
                          <a:spcPts val="2000"/>
                        </a:lnSpc>
                      </a:pPr>
                      <a:endParaRPr lang="en-US" altLang="zh-TW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chemeClr val="tx2"/>
                          </a:solidFill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2.</a:t>
                      </a:r>
                      <a:r>
                        <a:rPr lang="zh-TW" altLang="en-US" sz="2800" b="1" dirty="0" smtClean="0">
                          <a:solidFill>
                            <a:schemeClr val="tx2"/>
                          </a:solidFill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寫自己好棒的</a:t>
                      </a:r>
                      <a:r>
                        <a:rPr lang="zh-TW" altLang="en-US" sz="2800" b="1" dirty="0" smtClean="0">
                          <a:solidFill>
                            <a:schemeClr val="tx2"/>
                          </a:solidFill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地</a:t>
                      </a:r>
                      <a:endParaRPr lang="en-US" altLang="zh-TW" sz="2800" b="1" dirty="0" smtClean="0">
                        <a:solidFill>
                          <a:schemeClr val="tx2"/>
                        </a:solidFill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b="1" dirty="0" smtClean="0">
                        <a:solidFill>
                          <a:schemeClr val="tx2"/>
                        </a:solidFill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baseline="0" dirty="0" smtClean="0">
                          <a:solidFill>
                            <a:schemeClr val="tx2"/>
                          </a:solidFill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  </a:t>
                      </a:r>
                      <a:r>
                        <a:rPr lang="zh-TW" altLang="en-US" sz="2800" b="1" baseline="0" dirty="0" smtClean="0">
                          <a:solidFill>
                            <a:schemeClr val="tx2"/>
                          </a:solidFill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 </a:t>
                      </a:r>
                      <a:r>
                        <a:rPr lang="zh-TW" altLang="en-US" sz="2800" b="1" dirty="0" smtClean="0">
                          <a:solidFill>
                            <a:schemeClr val="tx2"/>
                          </a:solidFill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方</a:t>
                      </a:r>
                      <a:endParaRPr lang="en-US" altLang="zh-TW" sz="2800" b="1" dirty="0" smtClean="0">
                        <a:solidFill>
                          <a:schemeClr val="tx2"/>
                        </a:solidFill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endParaRPr lang="en-US" altLang="zh-TW" dirty="0" smtClean="0"/>
                    </a:p>
                    <a:p>
                      <a:pPr>
                        <a:lnSpc>
                          <a:spcPts val="2000"/>
                        </a:lnSpc>
                      </a:pPr>
                      <a:endParaRPr lang="en-US" altLang="zh-TW" dirty="0" smtClean="0"/>
                    </a:p>
                    <a:p>
                      <a:pPr>
                        <a:lnSpc>
                          <a:spcPts val="2000"/>
                        </a:lnSpc>
                      </a:pPr>
                      <a:endParaRPr lang="zh-TW" altLang="en-US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32214684"/>
                  </a:ext>
                </a:extLst>
              </a:tr>
              <a:tr h="1591086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endParaRPr lang="en-US" altLang="zh-TW" dirty="0" smtClean="0"/>
                    </a:p>
                    <a:p>
                      <a:pPr>
                        <a:lnSpc>
                          <a:spcPts val="2000"/>
                        </a:lnSpc>
                      </a:pPr>
                      <a:endParaRPr lang="en-US" altLang="zh-TW" dirty="0" smtClean="0"/>
                    </a:p>
                    <a:p>
                      <a:pPr marL="45720" indent="0">
                        <a:lnSpc>
                          <a:spcPts val="2000"/>
                        </a:lnSpc>
                        <a:buNone/>
                      </a:pPr>
                      <a:r>
                        <a:rPr lang="en-US" altLang="zh-TW" sz="2800" b="1" dirty="0" smtClean="0">
                          <a:solidFill>
                            <a:schemeClr val="tx2"/>
                          </a:solidFill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3. </a:t>
                      </a:r>
                      <a:r>
                        <a:rPr lang="zh-TW" altLang="en-US" sz="2800" b="1" dirty="0" smtClean="0">
                          <a:solidFill>
                            <a:schemeClr val="tx2"/>
                          </a:solidFill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畫出來到</a:t>
                      </a:r>
                      <a:r>
                        <a:rPr lang="zh-TW" altLang="en-US" sz="2800" b="1" dirty="0" smtClean="0">
                          <a:solidFill>
                            <a:schemeClr val="tx2"/>
                          </a:solidFill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中興</a:t>
                      </a:r>
                      <a:endParaRPr lang="en-US" altLang="zh-TW" sz="2800" b="1" dirty="0" smtClean="0">
                        <a:solidFill>
                          <a:schemeClr val="tx2"/>
                        </a:solidFill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  <a:p>
                      <a:pPr marL="45720" indent="0">
                        <a:lnSpc>
                          <a:spcPts val="2000"/>
                        </a:lnSpc>
                        <a:buNone/>
                      </a:pPr>
                      <a:r>
                        <a:rPr lang="zh-TW" altLang="en-US" sz="2800" b="1" dirty="0" smtClean="0">
                          <a:solidFill>
                            <a:schemeClr val="tx2"/>
                          </a:solidFill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   </a:t>
                      </a:r>
                      <a:endParaRPr lang="en-US" altLang="zh-TW" sz="2800" b="1" dirty="0" smtClean="0">
                        <a:solidFill>
                          <a:schemeClr val="tx2"/>
                        </a:solidFill>
                        <a:latin typeface="書法中楷（注音一）" panose="02010609010101010101" pitchFamily="49" charset="-120"/>
                        <a:ea typeface="書法中楷（注音一）" panose="02010609010101010101" pitchFamily="49" charset="-120"/>
                      </a:endParaRPr>
                    </a:p>
                    <a:p>
                      <a:pPr marL="45720" indent="0">
                        <a:lnSpc>
                          <a:spcPts val="2000"/>
                        </a:lnSpc>
                        <a:buNone/>
                      </a:pPr>
                      <a:r>
                        <a:rPr lang="zh-TW" altLang="en-US" sz="2800" b="1" dirty="0" smtClean="0">
                          <a:solidFill>
                            <a:schemeClr val="tx2"/>
                          </a:solidFill>
                          <a:latin typeface="書法中楷（注音一）" panose="02010609010101010101" pitchFamily="49" charset="-120"/>
                          <a:ea typeface="書法中楷（注音一）" panose="02010609010101010101" pitchFamily="49" charset="-120"/>
                        </a:rPr>
                        <a:t>    國小的感覺</a:t>
                      </a:r>
                      <a:endParaRPr lang="en-US" altLang="zh-TW" dirty="0" smtClean="0"/>
                    </a:p>
                    <a:p>
                      <a:pPr>
                        <a:lnSpc>
                          <a:spcPts val="2000"/>
                        </a:lnSpc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221952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56" y="2514600"/>
            <a:ext cx="6741934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61883">
  <a:themeElements>
    <a:clrScheme name="自訂 3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000000"/>
      </a:hlink>
      <a:folHlink>
        <a:srgbClr val="000000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tf03461883</Template>
  <TotalTime>714</TotalTime>
  <Words>157</Words>
  <Application>Microsoft Office PowerPoint</Application>
  <PresentationFormat>寬螢幕</PresentationFormat>
  <Paragraphs>41</Paragraphs>
  <Slides>12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Euphemia</vt:lpstr>
      <vt:lpstr>Salesforce Sans</vt:lpstr>
      <vt:lpstr>書法中楷（注音一）</vt:lpstr>
      <vt:lpstr>書法細圓（注音一）</vt:lpstr>
      <vt:lpstr>微軟正黑體</vt:lpstr>
      <vt:lpstr>Wingdings</vt:lpstr>
      <vt:lpstr>tf03461883</vt:lpstr>
      <vt:lpstr>歡迎~~~  中興新鮮人 </vt:lpstr>
      <vt:lpstr>     中 興國小  輔 導 室</vt:lpstr>
      <vt:lpstr>PowerPoint 簡報</vt:lpstr>
      <vt:lpstr>PowerPoint 簡報</vt:lpstr>
      <vt:lpstr>PowerPoint 簡報</vt:lpstr>
      <vt:lpstr>PowerPoint 簡報</vt:lpstr>
      <vt:lpstr>PowerPoint 簡報</vt:lpstr>
      <vt:lpstr>   《上學歌》</vt:lpstr>
      <vt:lpstr>《動動腦，想一想，你好棒!》</vt:lpstr>
      <vt:lpstr>用彩色筆在愛心上畫自己喜歡的圖案吧! (注意!不要塗到寫上去的字喔!)</vt:lpstr>
      <vt:lpstr>我  們  班  的  蘋  果 樹</vt:lpstr>
      <vt:lpstr>        謝謝~ 中興小寶貝們~ 祝 天天開心上學            平安回家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我們是~  中興小寶貝</dc:title>
  <dc:creator>user</dc:creator>
  <cp:lastModifiedBy>USER</cp:lastModifiedBy>
  <cp:revision>97</cp:revision>
  <dcterms:created xsi:type="dcterms:W3CDTF">2017-09-03T04:32:53Z</dcterms:created>
  <dcterms:modified xsi:type="dcterms:W3CDTF">2019-09-09T08:20:23Z</dcterms:modified>
</cp:coreProperties>
</file>