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4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86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8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4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53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95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88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77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57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6C22-823E-41DB-9129-8518C9735D5F}" type="datetimeFigureOut">
              <a:rPr lang="zh-TW" altLang="en-US" smtClean="0"/>
              <a:t>2015/5/4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F83F-4B7E-44F7-B36A-507CC510D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4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ng\Desktop\ppt背景\thCAK4A4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履歷表</a:t>
            </a:r>
            <a:endParaRPr lang="zh-TW" altLang="en-US" dirty="0"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7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52463"/>
            <a:ext cx="11888788" cy="81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0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49025" cy="74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9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49025" cy="74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1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49025" cy="749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9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如螢幕大小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履歷表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履歷表</dc:title>
  <dc:creator>ting</dc:creator>
  <cp:lastModifiedBy>ting</cp:lastModifiedBy>
  <cp:revision>1</cp:revision>
  <dcterms:created xsi:type="dcterms:W3CDTF">2015-05-04T03:08:32Z</dcterms:created>
  <dcterms:modified xsi:type="dcterms:W3CDTF">2015-05-04T03:13:31Z</dcterms:modified>
</cp:coreProperties>
</file>