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3" r:id="rId5"/>
    <p:sldId id="269" r:id="rId6"/>
    <p:sldId id="270" r:id="rId7"/>
    <p:sldId id="265" r:id="rId8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48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76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49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07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40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36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11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47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96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55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9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7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2" y="0"/>
            <a:ext cx="9143999" cy="5143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EDB96C4-1278-46C7-8BE8-16F535E528A6}"/>
              </a:ext>
            </a:extLst>
          </p:cNvPr>
          <p:cNvSpPr txBox="1"/>
          <p:nvPr/>
        </p:nvSpPr>
        <p:spPr>
          <a:xfrm>
            <a:off x="1979712" y="532804"/>
            <a:ext cx="5328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登入方法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C295CF-EE22-47D4-B890-72F293119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3771"/>
            <a:ext cx="9144000" cy="2479729"/>
          </a:xfrm>
          <a:prstGeom prst="rect">
            <a:avLst/>
          </a:prstGeom>
        </p:spPr>
      </p:pic>
      <p:sp>
        <p:nvSpPr>
          <p:cNvPr id="9" name="箭號: 向上 8">
            <a:extLst>
              <a:ext uri="{FF2B5EF4-FFF2-40B4-BE49-F238E27FC236}">
                <a16:creationId xmlns:a16="http://schemas.microsoft.com/office/drawing/2014/main" id="{E4D24BDB-73CB-450F-8E32-F486B2DA391B}"/>
              </a:ext>
            </a:extLst>
          </p:cNvPr>
          <p:cNvSpPr/>
          <p:nvPr/>
        </p:nvSpPr>
        <p:spPr>
          <a:xfrm rot="18654008">
            <a:off x="6117348" y="1883480"/>
            <a:ext cx="501074" cy="73679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FBFB949-BD35-44E6-8CE2-836E7B726905}"/>
              </a:ext>
            </a:extLst>
          </p:cNvPr>
          <p:cNvSpPr txBox="1"/>
          <p:nvPr/>
        </p:nvSpPr>
        <p:spPr>
          <a:xfrm>
            <a:off x="3226049" y="1584627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簡單 </a:t>
            </a:r>
            <a:r>
              <a:rPr lang="en-US" altLang="zh-TW" sz="40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6 </a:t>
            </a:r>
            <a:r>
              <a:rPr lang="zh-TW" altLang="en-US" sz="40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步驟</a:t>
            </a:r>
          </a:p>
        </p:txBody>
      </p:sp>
    </p:spTree>
    <p:extLst>
      <p:ext uri="{BB962C8B-B14F-4D97-AF65-F5344CB8AC3E}">
        <p14:creationId xmlns:p14="http://schemas.microsoft.com/office/powerpoint/2010/main" val="110918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4158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0" name="圖片 9" descr="一張含有 螢幕擷取畫面 的圖片&#10;&#10;自動產生的描述">
            <a:extLst>
              <a:ext uri="{FF2B5EF4-FFF2-40B4-BE49-F238E27FC236}">
                <a16:creationId xmlns:a16="http://schemas.microsoft.com/office/drawing/2014/main" id="{A1E66369-FDC7-4FCE-9B80-802CFEB6A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33975"/>
          </a:xfrm>
          <a:prstGeom prst="rect">
            <a:avLst/>
          </a:prstGeom>
        </p:spPr>
      </p:pic>
      <p:sp>
        <p:nvSpPr>
          <p:cNvPr id="11" name="箭號: 向上 10">
            <a:extLst>
              <a:ext uri="{FF2B5EF4-FFF2-40B4-BE49-F238E27FC236}">
                <a16:creationId xmlns:a16="http://schemas.microsoft.com/office/drawing/2014/main" id="{656E792E-D7B6-418C-8226-30DDE8DDA112}"/>
              </a:ext>
            </a:extLst>
          </p:cNvPr>
          <p:cNvSpPr/>
          <p:nvPr/>
        </p:nvSpPr>
        <p:spPr>
          <a:xfrm rot="18654008">
            <a:off x="6949756" y="3017022"/>
            <a:ext cx="501074" cy="73679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BAAB6A5-D2A7-4A29-8D68-4BD324ED763E}"/>
              </a:ext>
            </a:extLst>
          </p:cNvPr>
          <p:cNvSpPr txBox="1"/>
          <p:nvPr/>
        </p:nvSpPr>
        <p:spPr>
          <a:xfrm>
            <a:off x="6948264" y="309451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1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6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4158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7" name="圖片 6" descr="一張含有 螢幕擷取畫面 的圖片&#10;&#10;自動產生的描述">
            <a:extLst>
              <a:ext uri="{FF2B5EF4-FFF2-40B4-BE49-F238E27FC236}">
                <a16:creationId xmlns:a16="http://schemas.microsoft.com/office/drawing/2014/main" id="{C8959574-64B6-4177-87A6-A81F18507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" y="-4723"/>
            <a:ext cx="9138684" cy="5143500"/>
          </a:xfrm>
          <a:prstGeom prst="rect">
            <a:avLst/>
          </a:prstGeom>
        </p:spPr>
      </p:pic>
      <p:sp>
        <p:nvSpPr>
          <p:cNvPr id="8" name="箭號: 向上 7">
            <a:extLst>
              <a:ext uri="{FF2B5EF4-FFF2-40B4-BE49-F238E27FC236}">
                <a16:creationId xmlns:a16="http://schemas.microsoft.com/office/drawing/2014/main" id="{C7F43BBD-669D-43B6-AC61-110AD201008A}"/>
              </a:ext>
            </a:extLst>
          </p:cNvPr>
          <p:cNvSpPr/>
          <p:nvPr/>
        </p:nvSpPr>
        <p:spPr>
          <a:xfrm rot="18654008">
            <a:off x="1307570" y="1737151"/>
            <a:ext cx="501074" cy="73679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78159FE-3786-43DA-B38B-2DBFF2A073B5}"/>
              </a:ext>
            </a:extLst>
          </p:cNvPr>
          <p:cNvSpPr txBox="1"/>
          <p:nvPr/>
        </p:nvSpPr>
        <p:spPr>
          <a:xfrm>
            <a:off x="1331640" y="185167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2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2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4158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id="{CEDADB0D-F6D5-4749-B3FD-AA3A2D142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9139238" cy="5143500"/>
          </a:xfrm>
          <a:prstGeom prst="rect">
            <a:avLst/>
          </a:prstGeom>
        </p:spPr>
      </p:pic>
      <p:sp>
        <p:nvSpPr>
          <p:cNvPr id="7" name="箭號: 向上 6">
            <a:extLst>
              <a:ext uri="{FF2B5EF4-FFF2-40B4-BE49-F238E27FC236}">
                <a16:creationId xmlns:a16="http://schemas.microsoft.com/office/drawing/2014/main" id="{97F09DE0-CBFA-488C-867F-36832B34A79B}"/>
              </a:ext>
            </a:extLst>
          </p:cNvPr>
          <p:cNvSpPr/>
          <p:nvPr/>
        </p:nvSpPr>
        <p:spPr>
          <a:xfrm rot="18654008">
            <a:off x="2027649" y="2489912"/>
            <a:ext cx="501074" cy="73679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5CA25DA-D1E4-46DC-8E98-EE45A92D2B2E}"/>
              </a:ext>
            </a:extLst>
          </p:cNvPr>
          <p:cNvSpPr txBox="1"/>
          <p:nvPr/>
        </p:nvSpPr>
        <p:spPr>
          <a:xfrm>
            <a:off x="2035389" y="25717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3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4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4158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id="{A9089369-23C7-42A3-BA48-46D1EEF69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9144000" cy="5138738"/>
          </a:xfrm>
          <a:prstGeom prst="rect">
            <a:avLst/>
          </a:prstGeom>
        </p:spPr>
      </p:pic>
      <p:sp>
        <p:nvSpPr>
          <p:cNvPr id="7" name="箭號: 向上 6">
            <a:extLst>
              <a:ext uri="{FF2B5EF4-FFF2-40B4-BE49-F238E27FC236}">
                <a16:creationId xmlns:a16="http://schemas.microsoft.com/office/drawing/2014/main" id="{2EC80FCC-99BF-4FCC-BEFF-43EF4AE58FA2}"/>
              </a:ext>
            </a:extLst>
          </p:cNvPr>
          <p:cNvSpPr/>
          <p:nvPr/>
        </p:nvSpPr>
        <p:spPr>
          <a:xfrm rot="18654008">
            <a:off x="5916082" y="2388020"/>
            <a:ext cx="501074" cy="73679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上 7">
            <a:extLst>
              <a:ext uri="{FF2B5EF4-FFF2-40B4-BE49-F238E27FC236}">
                <a16:creationId xmlns:a16="http://schemas.microsoft.com/office/drawing/2014/main" id="{68ED106D-7104-47F4-AF73-F8742446AB03}"/>
              </a:ext>
            </a:extLst>
          </p:cNvPr>
          <p:cNvSpPr/>
          <p:nvPr/>
        </p:nvSpPr>
        <p:spPr>
          <a:xfrm rot="18654008">
            <a:off x="6753942" y="3242129"/>
            <a:ext cx="501074" cy="73679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7EE2F32-FEB6-4CBA-AD5A-F69F9CFBBF47}"/>
              </a:ext>
            </a:extLst>
          </p:cNvPr>
          <p:cNvSpPr txBox="1"/>
          <p:nvPr/>
        </p:nvSpPr>
        <p:spPr>
          <a:xfrm>
            <a:off x="6758673" y="334215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5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F4B4058-34B1-45A0-8489-DEB18591A6E0}"/>
              </a:ext>
            </a:extLst>
          </p:cNvPr>
          <p:cNvSpPr txBox="1"/>
          <p:nvPr/>
        </p:nvSpPr>
        <p:spPr>
          <a:xfrm>
            <a:off x="5940152" y="248259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4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1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FDE4F0C-B39A-4E32-BF24-BCCFC3DD8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50"/>
            <a:ext cx="9144000" cy="51192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4158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箭號: 向上 7">
            <a:extLst>
              <a:ext uri="{FF2B5EF4-FFF2-40B4-BE49-F238E27FC236}">
                <a16:creationId xmlns:a16="http://schemas.microsoft.com/office/drawing/2014/main" id="{68ED106D-7104-47F4-AF73-F8742446AB03}"/>
              </a:ext>
            </a:extLst>
          </p:cNvPr>
          <p:cNvSpPr/>
          <p:nvPr/>
        </p:nvSpPr>
        <p:spPr>
          <a:xfrm rot="18654008">
            <a:off x="6564703" y="3289946"/>
            <a:ext cx="501074" cy="73679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7EE2F32-FEB6-4CBA-AD5A-F69F9CFBBF47}"/>
              </a:ext>
            </a:extLst>
          </p:cNvPr>
          <p:cNvSpPr txBox="1"/>
          <p:nvPr/>
        </p:nvSpPr>
        <p:spPr>
          <a:xfrm>
            <a:off x="6588224" y="34274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6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9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4158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id="{5357F61A-B9A6-4478-8753-A7076F7EE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5CDDC7B-5E18-4CA7-A2E5-DE9386690618}"/>
              </a:ext>
            </a:extLst>
          </p:cNvPr>
          <p:cNvSpPr/>
          <p:nvPr/>
        </p:nvSpPr>
        <p:spPr>
          <a:xfrm>
            <a:off x="7740353" y="2211710"/>
            <a:ext cx="720080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成功登入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3744D77-F6F6-4D12-B00D-BD36ED258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314" y="2549579"/>
            <a:ext cx="1485829" cy="10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30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13</Words>
  <Application>Microsoft Office PowerPoint</Application>
  <PresentationFormat>如螢幕大小 (16:9)</PresentationFormat>
  <Paragraphs>9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書法家中楷體</vt:lpstr>
      <vt:lpstr>微軟正黑體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劉亮宏</dc:creator>
  <cp:lastModifiedBy>劉亮宏</cp:lastModifiedBy>
  <cp:revision>30</cp:revision>
  <dcterms:created xsi:type="dcterms:W3CDTF">2019-02-14T07:06:01Z</dcterms:created>
  <dcterms:modified xsi:type="dcterms:W3CDTF">2019-06-20T03:36:37Z</dcterms:modified>
</cp:coreProperties>
</file>