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8" r:id="rId3"/>
    <p:sldId id="259" r:id="rId4"/>
    <p:sldId id="263" r:id="rId5"/>
    <p:sldId id="267" r:id="rId6"/>
    <p:sldId id="278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39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18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0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47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8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4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24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178C0D2-52B9-4E5F-A574-502052C96B6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93A45F3-C2CD-4EE4-8936-35A20A0329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6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71308" y="1761063"/>
            <a:ext cx="9068586" cy="2099737"/>
          </a:xfrm>
        </p:spPr>
        <p:txBody>
          <a:bodyPr/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文澳國小期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校務會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07" y="2050237"/>
            <a:ext cx="965201" cy="1247617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2883491" y="4407616"/>
            <a:ext cx="5308601" cy="735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總務處報告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800100" y="5487038"/>
            <a:ext cx="2031606" cy="57508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 smtClean="0">
                <a:latin typeface="+mn-ea"/>
              </a:rPr>
              <a:t>總務主任</a:t>
            </a:r>
            <a:endParaRPr lang="zh-TW" altLang="en-US" sz="3200" dirty="0">
              <a:latin typeface="+mn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3098800" y="5487038"/>
            <a:ext cx="2031606" cy="57508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 smtClean="0">
                <a:latin typeface="+mn-ea"/>
              </a:rPr>
              <a:t>事務組</a:t>
            </a:r>
            <a:endParaRPr lang="zh-TW" altLang="en-US" sz="3200" dirty="0">
              <a:latin typeface="+mn-ea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5474292" y="5487038"/>
            <a:ext cx="2031606" cy="57508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 smtClean="0">
                <a:latin typeface="+mn-ea"/>
              </a:rPr>
              <a:t>文</a:t>
            </a:r>
            <a:r>
              <a:rPr lang="zh-TW" altLang="en-US" sz="3200" dirty="0">
                <a:latin typeface="+mn-ea"/>
              </a:rPr>
              <a:t>書</a:t>
            </a:r>
            <a:r>
              <a:rPr lang="zh-TW" altLang="en-US" sz="3200" dirty="0" smtClean="0">
                <a:latin typeface="+mn-ea"/>
              </a:rPr>
              <a:t>組</a:t>
            </a:r>
            <a:endParaRPr lang="zh-TW" altLang="en-US" sz="3200" dirty="0">
              <a:latin typeface="+mn-ea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7760292" y="5499738"/>
            <a:ext cx="2031606" cy="57508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 smtClean="0">
                <a:latin typeface="+mn-ea"/>
              </a:rPr>
              <a:t>出納</a:t>
            </a:r>
            <a:r>
              <a:rPr lang="zh-TW" altLang="en-US" sz="3200" dirty="0">
                <a:latin typeface="+mn-ea"/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1550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5394"/>
            <a:ext cx="11036300" cy="792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55700"/>
            <a:ext cx="5257800" cy="53467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事務組可以提供的協助：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校園內簡易器械修繕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期初班級及教室掃具補充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班級淘汰之櫥櫃搬遷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低年級教室送桶裝水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前後棟科任教室借用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buNone/>
            </a:pP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867400" y="1155700"/>
            <a:ext cx="5257800" cy="534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事務組需要大家的配合：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班級閒置課桌椅的回收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借用器械或領用消耗品時務必填冊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放學離開教室時確實檢查（</a:t>
            </a: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電燈、門窗及電腦螢幕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愛惜</a:t>
            </a: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具及公物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buFont typeface="Wingdings" pitchFamily="2" charset="2"/>
              <a:buNone/>
            </a:pP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7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5394"/>
            <a:ext cx="11036300" cy="792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55700"/>
            <a:ext cx="11036300" cy="53467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與上保全的時間？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學期間，平日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0700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解保全，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1730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上保全。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寒暑假，平日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解保全，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1730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上保全。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每日下班前，請務必關上門窗，並確實關閉電燈與電扇。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如果在後棟被誤鎖起來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按電捲門旁開關離開。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如果在前棟被誤鎖起來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撥分機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041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043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009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求救。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週末與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例假日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10/6(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值班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buNone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7505700" y="4673600"/>
            <a:ext cx="3632200" cy="1676400"/>
          </a:xfrm>
          <a:prstGeom prst="wedgeRoundRectCallout">
            <a:avLst>
              <a:gd name="adj1" fmla="val -64539"/>
              <a:gd name="adj2" fmla="val -5189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保全設定上有時會比較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耗時，請大家準時下</a:t>
            </a:r>
            <a:r>
              <a:rPr lang="zh-TW" altLang="en-US" sz="2400" dirty="0">
                <a:solidFill>
                  <a:srgbClr val="FF0000"/>
                </a:solidFill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5033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5394"/>
            <a:ext cx="11036300" cy="792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55700"/>
            <a:ext cx="11036300" cy="55753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我的辦公室或教室有公物故障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buNone/>
            </a:pP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 </a:t>
            </a: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 </a:t>
            </a:r>
            <a:r>
              <a:rPr lang="en-US" altLang="zh-TW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維修通報</a:t>
            </a:r>
            <a:endParaRPr lang="en-US" altLang="zh-TW" sz="3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我想預約專科教室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校內：學務系統 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 </a:t>
            </a:r>
            <a:r>
              <a:rPr lang="en-US" altLang="zh-TW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專科</a:t>
            </a: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zh-TW" altLang="en-US" sz="3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預約，</a:t>
            </a: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網路登記。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校外：洽總務處借用，書面登記。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如舉辦活動需總務處協助場地布置，請預約後再口頭告知。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2">
              <a:spcBef>
                <a:spcPts val="1200"/>
              </a:spcBef>
            </a:pPr>
            <a:endParaRPr lang="zh-TW" altLang="en-US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97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85394"/>
            <a:ext cx="11036300" cy="792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總務主任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600" y="1207008"/>
            <a:ext cx="11036300" cy="5282692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zh-TW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收代辦</a:t>
            </a:r>
            <a:r>
              <a:rPr lang="zh-TW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費：</a:t>
            </a:r>
            <a:r>
              <a:rPr lang="en-US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9/6(</a:t>
            </a:r>
            <a:r>
              <a:rPr lang="zh-TW" alt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下班前</a:t>
            </a:r>
            <a:r>
              <a:rPr lang="zh-TW" altLang="en-US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填畢</a:t>
            </a:r>
            <a:endParaRPr lang="en-US" altLang="zh-TW" sz="4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公用資料夾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en-US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學期代收代辦費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分成</a:t>
            </a:r>
            <a:r>
              <a:rPr lang="zh-TW" altLang="zh-TW" sz="3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無力繳交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等兩部分。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家長費一戶收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份以較低年級的弟弟或妹妹為收費基準。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電腦設備維護費為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3~6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年級。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其餘項目都須填寫。 </a:t>
            </a:r>
          </a:p>
          <a:p>
            <a:r>
              <a:rPr lang="en-US" altLang="zh-TW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黏貼憑證</a:t>
            </a:r>
            <a:r>
              <a:rPr lang="zh-TW" altLang="en-US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r>
              <a:rPr lang="zh-TW" altLang="zh-TW" sz="4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NAS/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公用資料夾</a:t>
            </a:r>
            <a:r>
              <a:rPr lang="en-US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/13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各項表格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黏貼</a:t>
            </a:r>
            <a:r>
              <a:rPr lang="zh-TW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憑證</a:t>
            </a:r>
            <a:endParaRPr lang="zh-TW" altLang="zh-TW" sz="35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zh-TW" sz="35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家長會</a:t>
            </a:r>
            <a:r>
              <a:rPr lang="zh-TW" altLang="zh-TW" sz="3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黏貼憑證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7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81953" y="1025386"/>
            <a:ext cx="3746500" cy="160934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+mj-ea"/>
              </a:rPr>
              <a:t>新的學年</a:t>
            </a:r>
            <a:r>
              <a:rPr lang="en-US" altLang="zh-TW" sz="44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TW" sz="4400" dirty="0" smtClean="0">
                <a:solidFill>
                  <a:schemeClr val="bg1"/>
                </a:solidFill>
                <a:latin typeface="+mj-ea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+mj-ea"/>
              </a:rPr>
              <a:t>我們將</a:t>
            </a:r>
            <a:r>
              <a:rPr lang="en-US" altLang="zh-TW" sz="44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TW" sz="4400" dirty="0" smtClean="0">
                <a:solidFill>
                  <a:schemeClr val="bg1"/>
                </a:solidFill>
                <a:latin typeface="+mj-ea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+mj-ea"/>
              </a:rPr>
              <a:t>繼續當您的後盾！</a:t>
            </a:r>
            <a:r>
              <a:rPr lang="en-US" altLang="zh-TW" sz="4400" dirty="0" smtClean="0">
                <a:solidFill>
                  <a:schemeClr val="bg1"/>
                </a:solidFill>
                <a:latin typeface="+mj-ea"/>
              </a:rPr>
              <a:t> </a:t>
            </a:r>
            <a:endParaRPr lang="zh-TW" altLang="en-US" sz="44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338" y="760496"/>
            <a:ext cx="923925" cy="11942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030278" y="271853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文澳國小總務處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50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木頭類型</Template>
  <TotalTime>1504</TotalTime>
  <Words>361</Words>
  <Application>Microsoft Office PowerPoint</Application>
  <PresentationFormat>寬螢幕</PresentationFormat>
  <Paragraphs>52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標楷體</vt:lpstr>
      <vt:lpstr>Rockwell</vt:lpstr>
      <vt:lpstr>Rockwell Condensed</vt:lpstr>
      <vt:lpstr>Wingdings</vt:lpstr>
      <vt:lpstr>木刻字型</vt:lpstr>
      <vt:lpstr>108學年度第1學期 文澳國小期初校務會議</vt:lpstr>
      <vt:lpstr>事務組</vt:lpstr>
      <vt:lpstr>事務組</vt:lpstr>
      <vt:lpstr>事務組</vt:lpstr>
      <vt:lpstr>總務主任</vt:lpstr>
      <vt:lpstr>新的學年 我們將 繼續當您的後盾！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106學年度第2學期 文澳國小期末校務會議</dc:title>
  <dc:creator>user</dc:creator>
  <cp:lastModifiedBy>user</cp:lastModifiedBy>
  <cp:revision>55</cp:revision>
  <dcterms:created xsi:type="dcterms:W3CDTF">2018-06-27T01:12:09Z</dcterms:created>
  <dcterms:modified xsi:type="dcterms:W3CDTF">2019-09-04T05:16:10Z</dcterms:modified>
</cp:coreProperties>
</file>