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8.jpg" ContentType="image/gif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99" r:id="rId2"/>
    <p:sldId id="316" r:id="rId3"/>
    <p:sldId id="266" r:id="rId4"/>
    <p:sldId id="274" r:id="rId5"/>
    <p:sldId id="273" r:id="rId6"/>
    <p:sldId id="279" r:id="rId7"/>
    <p:sldId id="284" r:id="rId8"/>
    <p:sldId id="278" r:id="rId9"/>
    <p:sldId id="287" r:id="rId10"/>
    <p:sldId id="275" r:id="rId11"/>
    <p:sldId id="290" r:id="rId12"/>
    <p:sldId id="298" r:id="rId13"/>
    <p:sldId id="297" r:id="rId14"/>
    <p:sldId id="291" r:id="rId15"/>
    <p:sldId id="294" r:id="rId16"/>
    <p:sldId id="314" r:id="rId17"/>
    <p:sldId id="295" r:id="rId18"/>
    <p:sldId id="321" r:id="rId19"/>
    <p:sldId id="317" r:id="rId20"/>
    <p:sldId id="318" r:id="rId21"/>
    <p:sldId id="319" r:id="rId22"/>
    <p:sldId id="296" r:id="rId23"/>
    <p:sldId id="311" r:id="rId24"/>
    <p:sldId id="308" r:id="rId25"/>
    <p:sldId id="307" r:id="rId26"/>
    <p:sldId id="313" r:id="rId27"/>
    <p:sldId id="309" r:id="rId28"/>
    <p:sldId id="315" r:id="rId29"/>
    <p:sldId id="320" r:id="rId30"/>
    <p:sldId id="322" r:id="rId31"/>
    <p:sldId id="323" r:id="rId32"/>
    <p:sldId id="324" r:id="rId33"/>
    <p:sldId id="326" r:id="rId3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99"/>
    <a:srgbClr val="FFFFCC"/>
    <a:srgbClr val="FF9900"/>
    <a:srgbClr val="FF99FF"/>
    <a:srgbClr val="3366FF"/>
    <a:srgbClr val="FFCC99"/>
    <a:srgbClr val="FFCCFF"/>
    <a:srgbClr val="0066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14" autoAdjust="0"/>
    <p:restoredTop sz="94660"/>
  </p:normalViewPr>
  <p:slideViewPr>
    <p:cSldViewPr>
      <p:cViewPr>
        <p:scale>
          <a:sx n="80" d="100"/>
          <a:sy n="80" d="100"/>
        </p:scale>
        <p:origin x="-1308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4BBB87-8A2C-4C35-8B59-DF90A43E459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71B0A02-9992-4CB5-B5C5-7AAFB00A3973}">
      <dgm:prSet phldrT="[文字]"/>
      <dgm:spPr/>
      <dgm:t>
        <a:bodyPr/>
        <a:lstStyle/>
        <a:p>
          <a:r>
            <a:rPr lang="zh-TW" altLang="en-US" dirty="0" smtClean="0"/>
            <a:t>培養體力、智力、反應力、決斷力</a:t>
          </a:r>
          <a:endParaRPr lang="en-US" altLang="zh-TW" dirty="0" smtClean="0"/>
        </a:p>
      </dgm:t>
    </dgm:pt>
    <dgm:pt modelId="{C9BFB400-873C-470D-A4FB-5604D4FC9B0B}" type="parTrans" cxnId="{6EB1E4EE-FF47-4A06-9AD9-C97E6B4D882D}">
      <dgm:prSet/>
      <dgm:spPr/>
      <dgm:t>
        <a:bodyPr/>
        <a:lstStyle/>
        <a:p>
          <a:endParaRPr lang="zh-TW" altLang="en-US"/>
        </a:p>
      </dgm:t>
    </dgm:pt>
    <dgm:pt modelId="{38CDED2E-96F3-4F88-BC90-304507CA228D}" type="sibTrans" cxnId="{6EB1E4EE-FF47-4A06-9AD9-C97E6B4D882D}">
      <dgm:prSet/>
      <dgm:spPr/>
      <dgm:t>
        <a:bodyPr/>
        <a:lstStyle/>
        <a:p>
          <a:endParaRPr lang="zh-TW" altLang="en-US"/>
        </a:p>
      </dgm:t>
    </dgm:pt>
    <dgm:pt modelId="{942B79D3-86A8-4FC8-B300-1CD6DBC06C92}">
      <dgm:prSet phldrT="[文字]"/>
      <dgm:spPr/>
      <dgm:t>
        <a:bodyPr/>
        <a:lstStyle/>
        <a:p>
          <a:r>
            <a:rPr lang="zh-TW" altLang="en-US" b="0" dirty="0" smtClean="0">
              <a:latin typeface="+mn-ea"/>
              <a:ea typeface="+mn-ea"/>
            </a:rPr>
            <a:t>不分男女、老少皆宜</a:t>
          </a:r>
          <a:endParaRPr lang="en-US" altLang="zh-TW" b="0" dirty="0" smtClean="0">
            <a:latin typeface="+mn-ea"/>
            <a:ea typeface="+mn-ea"/>
          </a:endParaRPr>
        </a:p>
      </dgm:t>
    </dgm:pt>
    <dgm:pt modelId="{404657CA-AE34-4992-9D93-4AD7785AFA27}" type="parTrans" cxnId="{37A67654-EDE9-4181-8B85-135D030A02A9}">
      <dgm:prSet/>
      <dgm:spPr/>
      <dgm:t>
        <a:bodyPr/>
        <a:lstStyle/>
        <a:p>
          <a:endParaRPr lang="zh-TW" altLang="en-US"/>
        </a:p>
      </dgm:t>
    </dgm:pt>
    <dgm:pt modelId="{35710E02-5177-4D4B-BE12-65B5AD38C55E}" type="sibTrans" cxnId="{37A67654-EDE9-4181-8B85-135D030A02A9}">
      <dgm:prSet/>
      <dgm:spPr/>
      <dgm:t>
        <a:bodyPr/>
        <a:lstStyle/>
        <a:p>
          <a:endParaRPr lang="zh-TW" altLang="en-US"/>
        </a:p>
      </dgm:t>
    </dgm:pt>
    <dgm:pt modelId="{FC6E2044-7A28-4D17-BE97-36BF158A705B}">
      <dgm:prSet phldrT="[文字]"/>
      <dgm:spPr/>
      <dgm:t>
        <a:bodyPr/>
        <a:lstStyle/>
        <a:p>
          <a:r>
            <a:rPr lang="zh-TW" altLang="en-US" dirty="0" smtClean="0"/>
            <a:t>藉由體力的競速，它同時也須藉由臨場的路線規劃與當下路線選擇的決斷能力</a:t>
          </a:r>
          <a:endParaRPr lang="en-US" altLang="zh-TW" dirty="0" smtClean="0"/>
        </a:p>
      </dgm:t>
    </dgm:pt>
    <dgm:pt modelId="{E3A290B0-E1AB-4B04-A127-2533B9510039}" type="parTrans" cxnId="{1F337697-F3A2-4426-982C-7814D7768509}">
      <dgm:prSet/>
      <dgm:spPr/>
      <dgm:t>
        <a:bodyPr/>
        <a:lstStyle/>
        <a:p>
          <a:endParaRPr lang="zh-TW" altLang="en-US"/>
        </a:p>
      </dgm:t>
    </dgm:pt>
    <dgm:pt modelId="{65578E5B-8370-4AE0-A150-AF8B94276797}" type="sibTrans" cxnId="{1F337697-F3A2-4426-982C-7814D7768509}">
      <dgm:prSet/>
      <dgm:spPr/>
      <dgm:t>
        <a:bodyPr/>
        <a:lstStyle/>
        <a:p>
          <a:endParaRPr lang="zh-TW" altLang="en-US"/>
        </a:p>
      </dgm:t>
    </dgm:pt>
    <dgm:pt modelId="{2DE37F9B-2920-4576-834C-EFFE32CE4157}">
      <dgm:prSet/>
      <dgm:spPr/>
      <dgm:t>
        <a:bodyPr/>
        <a:lstStyle/>
        <a:p>
          <a:r>
            <a:rPr lang="zh-TW" altLang="en-US" b="0" dirty="0" smtClean="0">
              <a:latin typeface="+mn-ea"/>
              <a:ea typeface="+mn-ea"/>
            </a:rPr>
            <a:t>分齡</a:t>
          </a:r>
          <a:r>
            <a:rPr lang="en-US" altLang="zh-TW" b="0" dirty="0" smtClean="0">
              <a:latin typeface="+mn-ea"/>
              <a:ea typeface="+mn-ea"/>
            </a:rPr>
            <a:t>-20</a:t>
          </a:r>
          <a:r>
            <a:rPr lang="zh-TW" altLang="en-US" b="0" dirty="0" smtClean="0">
              <a:latin typeface="+mn-ea"/>
              <a:ea typeface="+mn-ea"/>
            </a:rPr>
            <a:t>歲以下</a:t>
          </a:r>
          <a:r>
            <a:rPr lang="en-US" altLang="zh-TW" b="0" dirty="0" smtClean="0">
              <a:latin typeface="+mn-ea"/>
              <a:ea typeface="+mn-ea"/>
            </a:rPr>
            <a:t>(2</a:t>
          </a:r>
          <a:r>
            <a:rPr lang="zh-TW" altLang="en-US" b="0" dirty="0" smtClean="0">
              <a:latin typeface="+mn-ea"/>
              <a:ea typeface="+mn-ea"/>
            </a:rPr>
            <a:t>歲</a:t>
          </a:r>
          <a:r>
            <a:rPr lang="en-US" altLang="zh-TW" b="0" dirty="0" smtClean="0">
              <a:latin typeface="+mn-ea"/>
              <a:ea typeface="+mn-ea"/>
            </a:rPr>
            <a:t>),21-35</a:t>
          </a:r>
          <a:r>
            <a:rPr lang="zh-TW" altLang="en-US" b="0" dirty="0" smtClean="0">
              <a:latin typeface="+mn-ea"/>
              <a:ea typeface="+mn-ea"/>
            </a:rPr>
            <a:t>歲</a:t>
          </a:r>
          <a:r>
            <a:rPr lang="en-US" altLang="zh-TW" b="0" dirty="0" smtClean="0">
              <a:latin typeface="+mn-ea"/>
              <a:ea typeface="+mn-ea"/>
            </a:rPr>
            <a:t>,35</a:t>
          </a:r>
          <a:r>
            <a:rPr lang="zh-TW" altLang="en-US" b="0" dirty="0" smtClean="0">
              <a:latin typeface="+mn-ea"/>
              <a:ea typeface="+mn-ea"/>
            </a:rPr>
            <a:t>歲以上</a:t>
          </a:r>
          <a:r>
            <a:rPr lang="en-US" altLang="zh-TW" b="0" dirty="0" smtClean="0">
              <a:latin typeface="+mn-ea"/>
              <a:ea typeface="+mn-ea"/>
            </a:rPr>
            <a:t>(5</a:t>
          </a:r>
          <a:r>
            <a:rPr lang="zh-TW" altLang="en-US" b="0" dirty="0" smtClean="0">
              <a:latin typeface="+mn-ea"/>
              <a:ea typeface="+mn-ea"/>
            </a:rPr>
            <a:t>歲</a:t>
          </a:r>
          <a:r>
            <a:rPr lang="en-US" altLang="zh-TW" b="0" dirty="0" smtClean="0">
              <a:latin typeface="+mn-ea"/>
              <a:ea typeface="+mn-ea"/>
            </a:rPr>
            <a:t>)</a:t>
          </a:r>
          <a:endParaRPr lang="zh-TW" altLang="en-US" dirty="0"/>
        </a:p>
      </dgm:t>
    </dgm:pt>
    <dgm:pt modelId="{E261F509-B95E-4F64-A3C8-CE38540F8213}" type="parTrans" cxnId="{4DA6825A-D265-4CCD-BBD0-2BC5770E9302}">
      <dgm:prSet/>
      <dgm:spPr/>
      <dgm:t>
        <a:bodyPr/>
        <a:lstStyle/>
        <a:p>
          <a:endParaRPr lang="zh-TW" altLang="en-US"/>
        </a:p>
      </dgm:t>
    </dgm:pt>
    <dgm:pt modelId="{56979ACE-88FB-47B2-9A53-D59021D02ED4}" type="sibTrans" cxnId="{4DA6825A-D265-4CCD-BBD0-2BC5770E9302}">
      <dgm:prSet/>
      <dgm:spPr/>
      <dgm:t>
        <a:bodyPr/>
        <a:lstStyle/>
        <a:p>
          <a:endParaRPr lang="zh-TW" altLang="en-US"/>
        </a:p>
      </dgm:t>
    </dgm:pt>
    <dgm:pt modelId="{B8651FC8-25D9-4C4D-99B1-21E3DC6F1C9B}">
      <dgm:prSet/>
      <dgm:spPr/>
      <dgm:t>
        <a:bodyPr/>
        <a:lstStyle/>
        <a:p>
          <a:r>
            <a:rPr lang="zh-TW" altLang="en-US" b="0" dirty="0" smtClean="0">
              <a:latin typeface="+mn-ea"/>
              <a:ea typeface="+mn-ea"/>
            </a:rPr>
            <a:t>分級</a:t>
          </a:r>
          <a:r>
            <a:rPr lang="en-US" altLang="zh-TW" b="0" dirty="0" smtClean="0">
              <a:latin typeface="+mn-ea"/>
              <a:ea typeface="+mn-ea"/>
            </a:rPr>
            <a:t>(</a:t>
          </a:r>
          <a:r>
            <a:rPr lang="zh-TW" altLang="en-US" b="0" dirty="0" smtClean="0">
              <a:latin typeface="+mn-ea"/>
              <a:ea typeface="+mn-ea"/>
            </a:rPr>
            <a:t>色級</a:t>
          </a:r>
          <a:r>
            <a:rPr lang="en-US" altLang="zh-TW" b="0" dirty="0" smtClean="0">
              <a:latin typeface="+mn-ea"/>
              <a:ea typeface="+mn-ea"/>
            </a:rPr>
            <a:t>,</a:t>
          </a:r>
          <a:r>
            <a:rPr lang="zh-TW" altLang="en-US" b="0" dirty="0" smtClean="0">
              <a:latin typeface="+mn-ea"/>
              <a:ea typeface="+mn-ea"/>
            </a:rPr>
            <a:t> </a:t>
          </a:r>
          <a:r>
            <a:rPr lang="en-US" altLang="zh-TW" b="0" dirty="0" smtClean="0">
              <a:latin typeface="+mn-ea"/>
              <a:ea typeface="+mn-ea"/>
            </a:rPr>
            <a:t>A-B-C)</a:t>
          </a:r>
          <a:endParaRPr lang="zh-TW" altLang="en-US" dirty="0"/>
        </a:p>
      </dgm:t>
    </dgm:pt>
    <dgm:pt modelId="{99446D80-F37A-424E-A540-7404487D02D4}" type="parTrans" cxnId="{90DC1CCC-10DD-4603-A1EB-A4B26B09A6E4}">
      <dgm:prSet/>
      <dgm:spPr/>
      <dgm:t>
        <a:bodyPr/>
        <a:lstStyle/>
        <a:p>
          <a:endParaRPr lang="zh-TW" altLang="en-US"/>
        </a:p>
      </dgm:t>
    </dgm:pt>
    <dgm:pt modelId="{08DC9454-0C3F-496F-BC35-3BB786CE44C6}" type="sibTrans" cxnId="{90DC1CCC-10DD-4603-A1EB-A4B26B09A6E4}">
      <dgm:prSet/>
      <dgm:spPr/>
      <dgm:t>
        <a:bodyPr/>
        <a:lstStyle/>
        <a:p>
          <a:endParaRPr lang="zh-TW" altLang="en-US"/>
        </a:p>
      </dgm:t>
    </dgm:pt>
    <dgm:pt modelId="{01236990-BBCF-4A3D-95DB-2D149C0F0C0B}" type="pres">
      <dgm:prSet presAssocID="{D24BBB87-8A2C-4C35-8B59-DF90A43E459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123F850-1B2E-4CEA-A697-237E54F34548}" type="pres">
      <dgm:prSet presAssocID="{C71B0A02-9992-4CB5-B5C5-7AAFB00A3973}" presName="parentLin" presStyleCnt="0"/>
      <dgm:spPr/>
      <dgm:t>
        <a:bodyPr/>
        <a:lstStyle/>
        <a:p>
          <a:endParaRPr lang="zh-TW" altLang="en-US"/>
        </a:p>
      </dgm:t>
    </dgm:pt>
    <dgm:pt modelId="{2B619282-7A20-4145-8D7D-45A58EEA6266}" type="pres">
      <dgm:prSet presAssocID="{C71B0A02-9992-4CB5-B5C5-7AAFB00A3973}" presName="parentLeftMargin" presStyleLbl="node1" presStyleIdx="0" presStyleCnt="2"/>
      <dgm:spPr/>
      <dgm:t>
        <a:bodyPr/>
        <a:lstStyle/>
        <a:p>
          <a:endParaRPr lang="zh-TW" altLang="en-US"/>
        </a:p>
      </dgm:t>
    </dgm:pt>
    <dgm:pt modelId="{FCEE83D8-B1B4-4A8C-8125-2A59307A42AE}" type="pres">
      <dgm:prSet presAssocID="{C71B0A02-9992-4CB5-B5C5-7AAFB00A397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13F551-42C0-460F-AE5B-D08F38B69ED7}" type="pres">
      <dgm:prSet presAssocID="{C71B0A02-9992-4CB5-B5C5-7AAFB00A3973}" presName="negativeSpace" presStyleCnt="0"/>
      <dgm:spPr/>
      <dgm:t>
        <a:bodyPr/>
        <a:lstStyle/>
        <a:p>
          <a:endParaRPr lang="zh-TW" altLang="en-US"/>
        </a:p>
      </dgm:t>
    </dgm:pt>
    <dgm:pt modelId="{4EFD6351-6298-414B-841D-35DF9751508B}" type="pres">
      <dgm:prSet presAssocID="{C71B0A02-9992-4CB5-B5C5-7AAFB00A3973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E35AE17-A9ED-4630-8913-53D35AFC278B}" type="pres">
      <dgm:prSet presAssocID="{38CDED2E-96F3-4F88-BC90-304507CA228D}" presName="spaceBetweenRectangles" presStyleCnt="0"/>
      <dgm:spPr/>
      <dgm:t>
        <a:bodyPr/>
        <a:lstStyle/>
        <a:p>
          <a:endParaRPr lang="zh-TW" altLang="en-US"/>
        </a:p>
      </dgm:t>
    </dgm:pt>
    <dgm:pt modelId="{47F98F32-0C69-453F-893C-FD90E3BCDC82}" type="pres">
      <dgm:prSet presAssocID="{942B79D3-86A8-4FC8-B300-1CD6DBC06C92}" presName="parentLin" presStyleCnt="0"/>
      <dgm:spPr/>
      <dgm:t>
        <a:bodyPr/>
        <a:lstStyle/>
        <a:p>
          <a:endParaRPr lang="zh-TW" altLang="en-US"/>
        </a:p>
      </dgm:t>
    </dgm:pt>
    <dgm:pt modelId="{CAAFEC85-DD14-47CE-A024-9EB692EE073A}" type="pres">
      <dgm:prSet presAssocID="{942B79D3-86A8-4FC8-B300-1CD6DBC06C92}" presName="parentLeftMargin" presStyleLbl="node1" presStyleIdx="0" presStyleCnt="2"/>
      <dgm:spPr/>
      <dgm:t>
        <a:bodyPr/>
        <a:lstStyle/>
        <a:p>
          <a:endParaRPr lang="zh-TW" altLang="en-US"/>
        </a:p>
      </dgm:t>
    </dgm:pt>
    <dgm:pt modelId="{0E0417A5-B65E-4112-AEC9-6157F0737F64}" type="pres">
      <dgm:prSet presAssocID="{942B79D3-86A8-4FC8-B300-1CD6DBC06C9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ED6456B-313C-4943-A9E8-76550C386B10}" type="pres">
      <dgm:prSet presAssocID="{942B79D3-86A8-4FC8-B300-1CD6DBC06C92}" presName="negativeSpace" presStyleCnt="0"/>
      <dgm:spPr/>
      <dgm:t>
        <a:bodyPr/>
        <a:lstStyle/>
        <a:p>
          <a:endParaRPr lang="zh-TW" altLang="en-US"/>
        </a:p>
      </dgm:t>
    </dgm:pt>
    <dgm:pt modelId="{E95DE1F2-88F3-467C-A14D-A472CE37DAD0}" type="pres">
      <dgm:prSet presAssocID="{942B79D3-86A8-4FC8-B300-1CD6DBC06C92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F337697-F3A2-4426-982C-7814D7768509}" srcId="{C71B0A02-9992-4CB5-B5C5-7AAFB00A3973}" destId="{FC6E2044-7A28-4D17-BE97-36BF158A705B}" srcOrd="0" destOrd="0" parTransId="{E3A290B0-E1AB-4B04-A127-2533B9510039}" sibTransId="{65578E5B-8370-4AE0-A150-AF8B94276797}"/>
    <dgm:cxn modelId="{2A465B46-CB8E-49D4-997F-C8038C050C14}" type="presOf" srcId="{D24BBB87-8A2C-4C35-8B59-DF90A43E4599}" destId="{01236990-BBCF-4A3D-95DB-2D149C0F0C0B}" srcOrd="0" destOrd="0" presId="urn:microsoft.com/office/officeart/2005/8/layout/list1"/>
    <dgm:cxn modelId="{90DC1CCC-10DD-4603-A1EB-A4B26B09A6E4}" srcId="{942B79D3-86A8-4FC8-B300-1CD6DBC06C92}" destId="{B8651FC8-25D9-4C4D-99B1-21E3DC6F1C9B}" srcOrd="1" destOrd="0" parTransId="{99446D80-F37A-424E-A540-7404487D02D4}" sibTransId="{08DC9454-0C3F-496F-BC35-3BB786CE44C6}"/>
    <dgm:cxn modelId="{04311C9B-7C10-48FF-B8D1-6E6D2E4C48D2}" type="presOf" srcId="{942B79D3-86A8-4FC8-B300-1CD6DBC06C92}" destId="{0E0417A5-B65E-4112-AEC9-6157F0737F64}" srcOrd="1" destOrd="0" presId="urn:microsoft.com/office/officeart/2005/8/layout/list1"/>
    <dgm:cxn modelId="{A44DA78C-F3F8-452C-B4EA-EFE79B66EA61}" type="presOf" srcId="{2DE37F9B-2920-4576-834C-EFFE32CE4157}" destId="{E95DE1F2-88F3-467C-A14D-A472CE37DAD0}" srcOrd="0" destOrd="0" presId="urn:microsoft.com/office/officeart/2005/8/layout/list1"/>
    <dgm:cxn modelId="{4DA6825A-D265-4CCD-BBD0-2BC5770E9302}" srcId="{942B79D3-86A8-4FC8-B300-1CD6DBC06C92}" destId="{2DE37F9B-2920-4576-834C-EFFE32CE4157}" srcOrd="0" destOrd="0" parTransId="{E261F509-B95E-4F64-A3C8-CE38540F8213}" sibTransId="{56979ACE-88FB-47B2-9A53-D59021D02ED4}"/>
    <dgm:cxn modelId="{0D360F63-82A8-4AF9-BC98-518D4B3AC603}" type="presOf" srcId="{C71B0A02-9992-4CB5-B5C5-7AAFB00A3973}" destId="{FCEE83D8-B1B4-4A8C-8125-2A59307A42AE}" srcOrd="1" destOrd="0" presId="urn:microsoft.com/office/officeart/2005/8/layout/list1"/>
    <dgm:cxn modelId="{DD279BAB-A5A5-42C3-9EB4-355443157E2D}" type="presOf" srcId="{942B79D3-86A8-4FC8-B300-1CD6DBC06C92}" destId="{CAAFEC85-DD14-47CE-A024-9EB692EE073A}" srcOrd="0" destOrd="0" presId="urn:microsoft.com/office/officeart/2005/8/layout/list1"/>
    <dgm:cxn modelId="{969F4D59-F441-49B8-82D8-877B277BAA90}" type="presOf" srcId="{B8651FC8-25D9-4C4D-99B1-21E3DC6F1C9B}" destId="{E95DE1F2-88F3-467C-A14D-A472CE37DAD0}" srcOrd="0" destOrd="1" presId="urn:microsoft.com/office/officeart/2005/8/layout/list1"/>
    <dgm:cxn modelId="{E67A1E62-FAC5-4EA7-8CED-88593B7E9704}" type="presOf" srcId="{C71B0A02-9992-4CB5-B5C5-7AAFB00A3973}" destId="{2B619282-7A20-4145-8D7D-45A58EEA6266}" srcOrd="0" destOrd="0" presId="urn:microsoft.com/office/officeart/2005/8/layout/list1"/>
    <dgm:cxn modelId="{37A67654-EDE9-4181-8B85-135D030A02A9}" srcId="{D24BBB87-8A2C-4C35-8B59-DF90A43E4599}" destId="{942B79D3-86A8-4FC8-B300-1CD6DBC06C92}" srcOrd="1" destOrd="0" parTransId="{404657CA-AE34-4992-9D93-4AD7785AFA27}" sibTransId="{35710E02-5177-4D4B-BE12-65B5AD38C55E}"/>
    <dgm:cxn modelId="{3F340AB7-2EB9-4388-B67E-204CC65797D8}" type="presOf" srcId="{FC6E2044-7A28-4D17-BE97-36BF158A705B}" destId="{4EFD6351-6298-414B-841D-35DF9751508B}" srcOrd="0" destOrd="0" presId="urn:microsoft.com/office/officeart/2005/8/layout/list1"/>
    <dgm:cxn modelId="{6EB1E4EE-FF47-4A06-9AD9-C97E6B4D882D}" srcId="{D24BBB87-8A2C-4C35-8B59-DF90A43E4599}" destId="{C71B0A02-9992-4CB5-B5C5-7AAFB00A3973}" srcOrd="0" destOrd="0" parTransId="{C9BFB400-873C-470D-A4FB-5604D4FC9B0B}" sibTransId="{38CDED2E-96F3-4F88-BC90-304507CA228D}"/>
    <dgm:cxn modelId="{E989C3BE-D563-4CB7-8AF0-50DD52336CA0}" type="presParOf" srcId="{01236990-BBCF-4A3D-95DB-2D149C0F0C0B}" destId="{0123F850-1B2E-4CEA-A697-237E54F34548}" srcOrd="0" destOrd="0" presId="urn:microsoft.com/office/officeart/2005/8/layout/list1"/>
    <dgm:cxn modelId="{B525732E-B8F3-4699-B246-2CB3BF7A5EC0}" type="presParOf" srcId="{0123F850-1B2E-4CEA-A697-237E54F34548}" destId="{2B619282-7A20-4145-8D7D-45A58EEA6266}" srcOrd="0" destOrd="0" presId="urn:microsoft.com/office/officeart/2005/8/layout/list1"/>
    <dgm:cxn modelId="{8B4B54FC-DA90-4203-B758-2A1495EB153E}" type="presParOf" srcId="{0123F850-1B2E-4CEA-A697-237E54F34548}" destId="{FCEE83D8-B1B4-4A8C-8125-2A59307A42AE}" srcOrd="1" destOrd="0" presId="urn:microsoft.com/office/officeart/2005/8/layout/list1"/>
    <dgm:cxn modelId="{1ECB3AD7-157F-4EB1-8908-00AA16A1C68D}" type="presParOf" srcId="{01236990-BBCF-4A3D-95DB-2D149C0F0C0B}" destId="{2A13F551-42C0-460F-AE5B-D08F38B69ED7}" srcOrd="1" destOrd="0" presId="urn:microsoft.com/office/officeart/2005/8/layout/list1"/>
    <dgm:cxn modelId="{D20297F3-4557-4361-B273-7F6D9DA44D34}" type="presParOf" srcId="{01236990-BBCF-4A3D-95DB-2D149C0F0C0B}" destId="{4EFD6351-6298-414B-841D-35DF9751508B}" srcOrd="2" destOrd="0" presId="urn:microsoft.com/office/officeart/2005/8/layout/list1"/>
    <dgm:cxn modelId="{709986CC-CDD4-4BC5-9E5E-21800E4F6A36}" type="presParOf" srcId="{01236990-BBCF-4A3D-95DB-2D149C0F0C0B}" destId="{1E35AE17-A9ED-4630-8913-53D35AFC278B}" srcOrd="3" destOrd="0" presId="urn:microsoft.com/office/officeart/2005/8/layout/list1"/>
    <dgm:cxn modelId="{8F38B654-DC68-435C-B79F-5A507744194B}" type="presParOf" srcId="{01236990-BBCF-4A3D-95DB-2D149C0F0C0B}" destId="{47F98F32-0C69-453F-893C-FD90E3BCDC82}" srcOrd="4" destOrd="0" presId="urn:microsoft.com/office/officeart/2005/8/layout/list1"/>
    <dgm:cxn modelId="{7550D992-30EA-454D-A61D-BEF31E7F7C92}" type="presParOf" srcId="{47F98F32-0C69-453F-893C-FD90E3BCDC82}" destId="{CAAFEC85-DD14-47CE-A024-9EB692EE073A}" srcOrd="0" destOrd="0" presId="urn:microsoft.com/office/officeart/2005/8/layout/list1"/>
    <dgm:cxn modelId="{2BC3F160-7B7B-45AB-93C7-8DE30C8BA4A5}" type="presParOf" srcId="{47F98F32-0C69-453F-893C-FD90E3BCDC82}" destId="{0E0417A5-B65E-4112-AEC9-6157F0737F64}" srcOrd="1" destOrd="0" presId="urn:microsoft.com/office/officeart/2005/8/layout/list1"/>
    <dgm:cxn modelId="{77A3531A-B214-4A70-99A6-509AB37D5263}" type="presParOf" srcId="{01236990-BBCF-4A3D-95DB-2D149C0F0C0B}" destId="{1ED6456B-313C-4943-A9E8-76550C386B10}" srcOrd="5" destOrd="0" presId="urn:microsoft.com/office/officeart/2005/8/layout/list1"/>
    <dgm:cxn modelId="{89769D40-46A1-4F87-9B09-A2ABD87902DA}" type="presParOf" srcId="{01236990-BBCF-4A3D-95DB-2D149C0F0C0B}" destId="{E95DE1F2-88F3-467C-A14D-A472CE37DAD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FD6351-6298-414B-841D-35DF9751508B}">
      <dsp:nvSpPr>
        <dsp:cNvPr id="0" name=""/>
        <dsp:cNvSpPr/>
      </dsp:nvSpPr>
      <dsp:spPr>
        <a:xfrm>
          <a:off x="0" y="574130"/>
          <a:ext cx="8229600" cy="15734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562356" rIns="638708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700" kern="1200" dirty="0" smtClean="0"/>
            <a:t>藉由體力的競速，它同時也須藉由臨場的路線規劃與當下路線選擇的決斷能力</a:t>
          </a:r>
          <a:endParaRPr lang="en-US" altLang="zh-TW" sz="2700" kern="1200" dirty="0" smtClean="0"/>
        </a:p>
      </dsp:txBody>
      <dsp:txXfrm>
        <a:off x="0" y="574130"/>
        <a:ext cx="8229600" cy="1573424"/>
      </dsp:txXfrm>
    </dsp:sp>
    <dsp:sp modelId="{FCEE83D8-B1B4-4A8C-8125-2A59307A42AE}">
      <dsp:nvSpPr>
        <dsp:cNvPr id="0" name=""/>
        <dsp:cNvSpPr/>
      </dsp:nvSpPr>
      <dsp:spPr>
        <a:xfrm>
          <a:off x="411480" y="175610"/>
          <a:ext cx="5760720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培養體力、智力、反應力、決斷力</a:t>
          </a:r>
          <a:endParaRPr lang="en-US" altLang="zh-TW" sz="2700" kern="1200" dirty="0" smtClean="0"/>
        </a:p>
      </dsp:txBody>
      <dsp:txXfrm>
        <a:off x="450388" y="214518"/>
        <a:ext cx="5682904" cy="719224"/>
      </dsp:txXfrm>
    </dsp:sp>
    <dsp:sp modelId="{E95DE1F2-88F3-467C-A14D-A472CE37DAD0}">
      <dsp:nvSpPr>
        <dsp:cNvPr id="0" name=""/>
        <dsp:cNvSpPr/>
      </dsp:nvSpPr>
      <dsp:spPr>
        <a:xfrm>
          <a:off x="0" y="2691876"/>
          <a:ext cx="8229600" cy="16584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562356" rIns="638708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700" b="0" kern="1200" dirty="0" smtClean="0">
              <a:latin typeface="+mn-ea"/>
              <a:ea typeface="+mn-ea"/>
            </a:rPr>
            <a:t>分齡</a:t>
          </a:r>
          <a:r>
            <a:rPr lang="en-US" altLang="zh-TW" sz="2700" b="0" kern="1200" dirty="0" smtClean="0">
              <a:latin typeface="+mn-ea"/>
              <a:ea typeface="+mn-ea"/>
            </a:rPr>
            <a:t>-20</a:t>
          </a:r>
          <a:r>
            <a:rPr lang="zh-TW" altLang="en-US" sz="2700" b="0" kern="1200" dirty="0" smtClean="0">
              <a:latin typeface="+mn-ea"/>
              <a:ea typeface="+mn-ea"/>
            </a:rPr>
            <a:t>歲以下</a:t>
          </a:r>
          <a:r>
            <a:rPr lang="en-US" altLang="zh-TW" sz="2700" b="0" kern="1200" dirty="0" smtClean="0">
              <a:latin typeface="+mn-ea"/>
              <a:ea typeface="+mn-ea"/>
            </a:rPr>
            <a:t>(2</a:t>
          </a:r>
          <a:r>
            <a:rPr lang="zh-TW" altLang="en-US" sz="2700" b="0" kern="1200" dirty="0" smtClean="0">
              <a:latin typeface="+mn-ea"/>
              <a:ea typeface="+mn-ea"/>
            </a:rPr>
            <a:t>歲</a:t>
          </a:r>
          <a:r>
            <a:rPr lang="en-US" altLang="zh-TW" sz="2700" b="0" kern="1200" dirty="0" smtClean="0">
              <a:latin typeface="+mn-ea"/>
              <a:ea typeface="+mn-ea"/>
            </a:rPr>
            <a:t>),21-35</a:t>
          </a:r>
          <a:r>
            <a:rPr lang="zh-TW" altLang="en-US" sz="2700" b="0" kern="1200" dirty="0" smtClean="0">
              <a:latin typeface="+mn-ea"/>
              <a:ea typeface="+mn-ea"/>
            </a:rPr>
            <a:t>歲</a:t>
          </a:r>
          <a:r>
            <a:rPr lang="en-US" altLang="zh-TW" sz="2700" b="0" kern="1200" dirty="0" smtClean="0">
              <a:latin typeface="+mn-ea"/>
              <a:ea typeface="+mn-ea"/>
            </a:rPr>
            <a:t>,35</a:t>
          </a:r>
          <a:r>
            <a:rPr lang="zh-TW" altLang="en-US" sz="2700" b="0" kern="1200" dirty="0" smtClean="0">
              <a:latin typeface="+mn-ea"/>
              <a:ea typeface="+mn-ea"/>
            </a:rPr>
            <a:t>歲以上</a:t>
          </a:r>
          <a:r>
            <a:rPr lang="en-US" altLang="zh-TW" sz="2700" b="0" kern="1200" dirty="0" smtClean="0">
              <a:latin typeface="+mn-ea"/>
              <a:ea typeface="+mn-ea"/>
            </a:rPr>
            <a:t>(5</a:t>
          </a:r>
          <a:r>
            <a:rPr lang="zh-TW" altLang="en-US" sz="2700" b="0" kern="1200" dirty="0" smtClean="0">
              <a:latin typeface="+mn-ea"/>
              <a:ea typeface="+mn-ea"/>
            </a:rPr>
            <a:t>歲</a:t>
          </a:r>
          <a:r>
            <a:rPr lang="en-US" altLang="zh-TW" sz="2700" b="0" kern="1200" dirty="0" smtClean="0">
              <a:latin typeface="+mn-ea"/>
              <a:ea typeface="+mn-ea"/>
            </a:rPr>
            <a:t>)</a:t>
          </a:r>
          <a:endParaRPr lang="zh-TW" alt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700" b="0" kern="1200" dirty="0" smtClean="0">
              <a:latin typeface="+mn-ea"/>
              <a:ea typeface="+mn-ea"/>
            </a:rPr>
            <a:t>分級</a:t>
          </a:r>
          <a:r>
            <a:rPr lang="en-US" altLang="zh-TW" sz="2700" b="0" kern="1200" dirty="0" smtClean="0">
              <a:latin typeface="+mn-ea"/>
              <a:ea typeface="+mn-ea"/>
            </a:rPr>
            <a:t>(</a:t>
          </a:r>
          <a:r>
            <a:rPr lang="zh-TW" altLang="en-US" sz="2700" b="0" kern="1200" dirty="0" smtClean="0">
              <a:latin typeface="+mn-ea"/>
              <a:ea typeface="+mn-ea"/>
            </a:rPr>
            <a:t>色級</a:t>
          </a:r>
          <a:r>
            <a:rPr lang="en-US" altLang="zh-TW" sz="2700" b="0" kern="1200" dirty="0" smtClean="0">
              <a:latin typeface="+mn-ea"/>
              <a:ea typeface="+mn-ea"/>
            </a:rPr>
            <a:t>,</a:t>
          </a:r>
          <a:r>
            <a:rPr lang="zh-TW" altLang="en-US" sz="2700" b="0" kern="1200" dirty="0" smtClean="0">
              <a:latin typeface="+mn-ea"/>
              <a:ea typeface="+mn-ea"/>
            </a:rPr>
            <a:t> </a:t>
          </a:r>
          <a:r>
            <a:rPr lang="en-US" altLang="zh-TW" sz="2700" b="0" kern="1200" dirty="0" smtClean="0">
              <a:latin typeface="+mn-ea"/>
              <a:ea typeface="+mn-ea"/>
            </a:rPr>
            <a:t>A-B-C)</a:t>
          </a:r>
          <a:endParaRPr lang="zh-TW" altLang="en-US" sz="2700" kern="1200" dirty="0"/>
        </a:p>
      </dsp:txBody>
      <dsp:txXfrm>
        <a:off x="0" y="2691876"/>
        <a:ext cx="8229600" cy="1658474"/>
      </dsp:txXfrm>
    </dsp:sp>
    <dsp:sp modelId="{0E0417A5-B65E-4112-AEC9-6157F0737F64}">
      <dsp:nvSpPr>
        <dsp:cNvPr id="0" name=""/>
        <dsp:cNvSpPr/>
      </dsp:nvSpPr>
      <dsp:spPr>
        <a:xfrm>
          <a:off x="411480" y="2293356"/>
          <a:ext cx="5760720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b="0" kern="1200" dirty="0" smtClean="0">
              <a:latin typeface="+mn-ea"/>
              <a:ea typeface="+mn-ea"/>
            </a:rPr>
            <a:t>不分男女、老少皆宜</a:t>
          </a:r>
          <a:endParaRPr lang="en-US" altLang="zh-TW" sz="2700" b="0" kern="1200" dirty="0" smtClean="0">
            <a:latin typeface="+mn-ea"/>
            <a:ea typeface="+mn-ea"/>
          </a:endParaRPr>
        </a:p>
      </dsp:txBody>
      <dsp:txXfrm>
        <a:off x="450388" y="2332264"/>
        <a:ext cx="5682904" cy="719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FBF13-48BE-41BB-A6F1-761932BA0E84}" type="datetimeFigureOut">
              <a:rPr lang="zh-TW" altLang="en-US" smtClean="0"/>
              <a:t>2019/6/14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8F8D1-912D-4910-B3DC-E202FE4F6F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2839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8F8D1-912D-4910-B3DC-E202FE4F6F62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7744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8F8D1-912D-4910-B3DC-E202FE4F6F62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9028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7551-3675-4E86-AFD7-C44D3BD2FBD7}" type="datetimeFigureOut">
              <a:rPr lang="zh-TW" altLang="en-US" smtClean="0"/>
              <a:t>2019/6/14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F4775-431F-4575-9049-4B9F41B93A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3432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7551-3675-4E86-AFD7-C44D3BD2FBD7}" type="datetimeFigureOut">
              <a:rPr lang="zh-TW" altLang="en-US" smtClean="0"/>
              <a:t>2019/6/14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F4775-431F-4575-9049-4B9F41B93A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5650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7551-3675-4E86-AFD7-C44D3BD2FBD7}" type="datetimeFigureOut">
              <a:rPr lang="zh-TW" altLang="en-US" smtClean="0"/>
              <a:t>2019/6/14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F4775-431F-4575-9049-4B9F41B93A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9508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7551-3675-4E86-AFD7-C44D3BD2FBD7}" type="datetimeFigureOut">
              <a:rPr lang="zh-TW" altLang="en-US" smtClean="0"/>
              <a:t>2019/6/14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F4775-431F-4575-9049-4B9F41B93A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3224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7551-3675-4E86-AFD7-C44D3BD2FBD7}" type="datetimeFigureOut">
              <a:rPr lang="zh-TW" altLang="en-US" smtClean="0"/>
              <a:t>2019/6/14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F4775-431F-4575-9049-4B9F41B93A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6143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7551-3675-4E86-AFD7-C44D3BD2FBD7}" type="datetimeFigureOut">
              <a:rPr lang="zh-TW" altLang="en-US" smtClean="0"/>
              <a:t>2019/6/14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F4775-431F-4575-9049-4B9F41B93A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3567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7551-3675-4E86-AFD7-C44D3BD2FBD7}" type="datetimeFigureOut">
              <a:rPr lang="zh-TW" altLang="en-US" smtClean="0"/>
              <a:t>2019/6/14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F4775-431F-4575-9049-4B9F41B93A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8852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7551-3675-4E86-AFD7-C44D3BD2FBD7}" type="datetimeFigureOut">
              <a:rPr lang="zh-TW" altLang="en-US" smtClean="0"/>
              <a:t>2019/6/14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F4775-431F-4575-9049-4B9F41B93A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624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7551-3675-4E86-AFD7-C44D3BD2FBD7}" type="datetimeFigureOut">
              <a:rPr lang="zh-TW" altLang="en-US" smtClean="0"/>
              <a:t>2019/6/14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F4775-431F-4575-9049-4B9F41B93A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2169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7551-3675-4E86-AFD7-C44D3BD2FBD7}" type="datetimeFigureOut">
              <a:rPr lang="zh-TW" altLang="en-US" smtClean="0"/>
              <a:t>2019/6/14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F4775-431F-4575-9049-4B9F41B93A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5681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7551-3675-4E86-AFD7-C44D3BD2FBD7}" type="datetimeFigureOut">
              <a:rPr lang="zh-TW" altLang="en-US" smtClean="0"/>
              <a:t>2019/6/14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F4775-431F-4575-9049-4B9F41B93A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4930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97551-3675-4E86-AFD7-C44D3BD2FBD7}" type="datetimeFigureOut">
              <a:rPr lang="zh-TW" altLang="en-US" smtClean="0"/>
              <a:t>2019/6/14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F4775-431F-4575-9049-4B9F41B93A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225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41.png"/><Relationship Id="rId3" Type="http://schemas.microsoft.com/office/2007/relationships/hdphoto" Target="../media/hdphoto10.wdp"/><Relationship Id="rId7" Type="http://schemas.openxmlformats.org/officeDocument/2006/relationships/image" Target="../media/image38.png"/><Relationship Id="rId12" Type="http://schemas.microsoft.com/office/2007/relationships/hdphoto" Target="../media/hdphoto14.wdp"/><Relationship Id="rId2" Type="http://schemas.openxmlformats.org/officeDocument/2006/relationships/image" Target="../media/image35.png"/><Relationship Id="rId16" Type="http://schemas.microsoft.com/office/2007/relationships/hdphoto" Target="../media/hdphoto16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microsoft.com/office/2007/relationships/hdphoto" Target="../media/hdphoto13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http://www.orienteering.org.tw/images/ph_5.jpg" TargetMode="External"/><Relationship Id="rId7" Type="http://schemas.openxmlformats.org/officeDocument/2006/relationships/image" Target="http://www.orienteering.org.tw/images/ph_7.jpg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http://www.orienteering.org.tw/images/ph_6.jpg" TargetMode="External"/><Relationship Id="rId4" Type="http://schemas.openxmlformats.org/officeDocument/2006/relationships/image" Target="../media/image44.jpeg"/><Relationship Id="rId9" Type="http://schemas.openxmlformats.org/officeDocument/2006/relationships/image" Target="http://www.orienteering.org.tw/images/ph_8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10" Type="http://schemas.microsoft.com/office/2007/relationships/hdphoto" Target="../media/hdphoto18.wdp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9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24.wdp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12" Type="http://schemas.openxmlformats.org/officeDocument/2006/relationships/image" Target="../media/image67.png"/><Relationship Id="rId17" Type="http://schemas.microsoft.com/office/2007/relationships/hdphoto" Target="../media/hdphoto26.wdp"/><Relationship Id="rId2" Type="http://schemas.openxmlformats.org/officeDocument/2006/relationships/image" Target="../media/image61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11" Type="http://schemas.microsoft.com/office/2007/relationships/hdphoto" Target="../media/hdphoto23.wdp"/><Relationship Id="rId5" Type="http://schemas.openxmlformats.org/officeDocument/2006/relationships/image" Target="../media/image63.png"/><Relationship Id="rId15" Type="http://schemas.microsoft.com/office/2007/relationships/hdphoto" Target="../media/hdphoto25.wdp"/><Relationship Id="rId10" Type="http://schemas.openxmlformats.org/officeDocument/2006/relationships/image" Target="../media/image66.png"/><Relationship Id="rId4" Type="http://schemas.microsoft.com/office/2007/relationships/hdphoto" Target="../media/hdphoto20.wdp"/><Relationship Id="rId9" Type="http://schemas.microsoft.com/office/2007/relationships/hdphoto" Target="../media/hdphoto22.wdp"/><Relationship Id="rId1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12" Type="http://schemas.microsoft.com/office/2007/relationships/hdphoto" Target="../media/hdphoto30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8.wdp"/><Relationship Id="rId11" Type="http://schemas.openxmlformats.org/officeDocument/2006/relationships/image" Target="../media/image76.png"/><Relationship Id="rId5" Type="http://schemas.openxmlformats.org/officeDocument/2006/relationships/image" Target="../media/image72.png"/><Relationship Id="rId10" Type="http://schemas.openxmlformats.org/officeDocument/2006/relationships/image" Target="../media/image75.jpg"/><Relationship Id="rId4" Type="http://schemas.microsoft.com/office/2007/relationships/hdphoto" Target="../media/hdphoto27.wdp"/><Relationship Id="rId9" Type="http://schemas.openxmlformats.org/officeDocument/2006/relationships/image" Target="../media/image74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jpeg"/><Relationship Id="rId7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microsoft.com/office/2007/relationships/hdphoto" Target="../media/hdphoto31.wdp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jpeg"/><Relationship Id="rId7" Type="http://schemas.openxmlformats.org/officeDocument/2006/relationships/image" Target="../media/image87.jpeg"/><Relationship Id="rId12" Type="http://schemas.microsoft.com/office/2007/relationships/hdphoto" Target="../media/hdphoto34.wdp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2.wdp"/><Relationship Id="rId11" Type="http://schemas.openxmlformats.org/officeDocument/2006/relationships/image" Target="../media/image90.png"/><Relationship Id="rId5" Type="http://schemas.openxmlformats.org/officeDocument/2006/relationships/image" Target="../media/image86.png"/><Relationship Id="rId10" Type="http://schemas.microsoft.com/office/2007/relationships/hdphoto" Target="../media/hdphoto33.wdp"/><Relationship Id="rId4" Type="http://schemas.openxmlformats.org/officeDocument/2006/relationships/image" Target="../media/image85.jpeg"/><Relationship Id="rId9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jpeg"/><Relationship Id="rId7" Type="http://schemas.openxmlformats.org/officeDocument/2006/relationships/image" Target="../media/image9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microsoft.com/office/2007/relationships/hdphoto" Target="../media/hdphoto35.wdp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7.wdp"/><Relationship Id="rId5" Type="http://schemas.openxmlformats.org/officeDocument/2006/relationships/image" Target="../media/image99.png"/><Relationship Id="rId4" Type="http://schemas.microsoft.com/office/2007/relationships/hdphoto" Target="../media/hdphoto3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dtps\AppData\Roaming\Microsoft\Word\GPS%20Euromeeting%20Middle%202014-%20Svensk%20vs%20Hubmann%20-%2010Youtube.com.mp4" TargetMode="Externa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jpe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hyperlink" Target="https://zh.wikipedia.org/zh-tw/2009%E5%B9%B4%E5%A4%8F%E5%AD%A3%E8%81%BD%E9%9A%9C%E5%A5%A7%E6%9E%97%E5%8C%B9%E5%85%8B%E9%81%8B%E5%8B%95%E6%9C%8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8.wdp"/><Relationship Id="rId3" Type="http://schemas.openxmlformats.org/officeDocument/2006/relationships/image" Target="../media/image24.jpeg"/><Relationship Id="rId7" Type="http://schemas.microsoft.com/office/2007/relationships/hdphoto" Target="../media/hdphoto5.wdp"/><Relationship Id="rId12" Type="http://schemas.openxmlformats.org/officeDocument/2006/relationships/image" Target="../media/image2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834655"/>
            <a:ext cx="3514725" cy="117040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-161925" y="-266700"/>
            <a:ext cx="9477375" cy="7467600"/>
          </a:xfrm>
          <a:prstGeom prst="rect">
            <a:avLst/>
          </a:prstGeom>
          <a:solidFill>
            <a:schemeClr val="bg1">
              <a:alpha val="89000"/>
            </a:schemeClr>
          </a:solidFill>
          <a:ln w="98425">
            <a:noFill/>
          </a:ln>
          <a:effectLst>
            <a:glow rad="1295400">
              <a:schemeClr val="bg1">
                <a:lumMod val="65000"/>
                <a:alpha val="80000"/>
              </a:schemeClr>
            </a:glow>
            <a:reflection endPos="0" dir="5400000" sy="-100000" algn="bl" rotWithShape="0"/>
            <a:softEdge rad="1028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884267" y="1912020"/>
            <a:ext cx="3492000" cy="9017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15616" y="1748036"/>
            <a:ext cx="6858000" cy="1104900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定向越野教學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-21927"/>
            <a:ext cx="2867025" cy="68754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884267" y="0"/>
            <a:ext cx="6448425" cy="19168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884266" y="2794000"/>
            <a:ext cx="6448425" cy="4064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300192" y="1912021"/>
            <a:ext cx="2981325" cy="9017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1691680" y="2564904"/>
            <a:ext cx="80626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大池國小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573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0" y="16808"/>
            <a:ext cx="9136126" cy="6841192"/>
          </a:xfrm>
          <a:prstGeom prst="rect">
            <a:avLst/>
          </a:prstGeom>
        </p:spPr>
      </p:pic>
      <p:sp>
        <p:nvSpPr>
          <p:cNvPr id="44" name="橢圓 43"/>
          <p:cNvSpPr/>
          <p:nvPr/>
        </p:nvSpPr>
        <p:spPr>
          <a:xfrm>
            <a:off x="6840252" y="3302472"/>
            <a:ext cx="360040" cy="36004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文字方塊 44"/>
          <p:cNvSpPr txBox="1"/>
          <p:nvPr/>
        </p:nvSpPr>
        <p:spPr>
          <a:xfrm>
            <a:off x="7020272" y="3002902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FF0066"/>
                </a:solidFill>
              </a:rPr>
              <a:t>8</a:t>
            </a:r>
            <a:endParaRPr lang="zh-TW" altLang="en-US" sz="2000" b="1" dirty="0">
              <a:solidFill>
                <a:srgbClr val="FF0066"/>
              </a:solidFill>
            </a:endParaRPr>
          </a:p>
        </p:txBody>
      </p:sp>
      <p:sp>
        <p:nvSpPr>
          <p:cNvPr id="77" name="等腰三角形 76"/>
          <p:cNvSpPr/>
          <p:nvPr/>
        </p:nvSpPr>
        <p:spPr>
          <a:xfrm rot="2112434">
            <a:off x="1794177" y="3480947"/>
            <a:ext cx="396000" cy="396000"/>
          </a:xfrm>
          <a:prstGeom prst="triangl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橢圓 77"/>
          <p:cNvSpPr/>
          <p:nvPr/>
        </p:nvSpPr>
        <p:spPr>
          <a:xfrm>
            <a:off x="1763668" y="3573016"/>
            <a:ext cx="360040" cy="36004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橢圓 84"/>
          <p:cNvSpPr/>
          <p:nvPr/>
        </p:nvSpPr>
        <p:spPr>
          <a:xfrm>
            <a:off x="2339752" y="2420888"/>
            <a:ext cx="360040" cy="36004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文字方塊 85"/>
          <p:cNvSpPr txBox="1"/>
          <p:nvPr/>
        </p:nvSpPr>
        <p:spPr>
          <a:xfrm>
            <a:off x="2519772" y="2121318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FF0066"/>
                </a:solidFill>
              </a:rPr>
              <a:t>1</a:t>
            </a:r>
            <a:endParaRPr lang="zh-TW" altLang="en-US" sz="2000" b="1" dirty="0">
              <a:solidFill>
                <a:srgbClr val="FF0066"/>
              </a:solidFill>
            </a:endParaRPr>
          </a:p>
        </p:txBody>
      </p:sp>
      <p:sp>
        <p:nvSpPr>
          <p:cNvPr id="87" name="橢圓 86"/>
          <p:cNvSpPr/>
          <p:nvPr/>
        </p:nvSpPr>
        <p:spPr>
          <a:xfrm>
            <a:off x="3856298" y="1384244"/>
            <a:ext cx="360040" cy="36004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文字方塊 87"/>
          <p:cNvSpPr txBox="1"/>
          <p:nvPr/>
        </p:nvSpPr>
        <p:spPr>
          <a:xfrm>
            <a:off x="4036318" y="1084674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FF0066"/>
                </a:solidFill>
              </a:rPr>
              <a:t>2</a:t>
            </a:r>
            <a:endParaRPr lang="zh-TW" altLang="en-US" sz="2000" b="1" dirty="0">
              <a:solidFill>
                <a:srgbClr val="FF0066"/>
              </a:solidFill>
            </a:endParaRPr>
          </a:p>
        </p:txBody>
      </p:sp>
      <p:sp>
        <p:nvSpPr>
          <p:cNvPr id="89" name="橢圓 88"/>
          <p:cNvSpPr/>
          <p:nvPr/>
        </p:nvSpPr>
        <p:spPr>
          <a:xfrm>
            <a:off x="5868144" y="2240868"/>
            <a:ext cx="360040" cy="36004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文字方塊 89"/>
          <p:cNvSpPr txBox="1"/>
          <p:nvPr/>
        </p:nvSpPr>
        <p:spPr>
          <a:xfrm>
            <a:off x="6048164" y="1941298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FF0066"/>
                </a:solidFill>
              </a:rPr>
              <a:t>3</a:t>
            </a:r>
            <a:endParaRPr lang="zh-TW" altLang="en-US" sz="2000" b="1" dirty="0">
              <a:solidFill>
                <a:srgbClr val="FF0066"/>
              </a:solidFill>
            </a:endParaRPr>
          </a:p>
        </p:txBody>
      </p:sp>
      <p:sp>
        <p:nvSpPr>
          <p:cNvPr id="91" name="橢圓 90"/>
          <p:cNvSpPr/>
          <p:nvPr/>
        </p:nvSpPr>
        <p:spPr>
          <a:xfrm>
            <a:off x="5148064" y="3854342"/>
            <a:ext cx="360040" cy="36004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文字方塊 91"/>
          <p:cNvSpPr txBox="1"/>
          <p:nvPr/>
        </p:nvSpPr>
        <p:spPr>
          <a:xfrm>
            <a:off x="5328084" y="3554772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FF0066"/>
                </a:solidFill>
              </a:rPr>
              <a:t>4</a:t>
            </a:r>
            <a:endParaRPr lang="zh-TW" altLang="en-US" sz="2000" b="1" dirty="0">
              <a:solidFill>
                <a:srgbClr val="FF0066"/>
              </a:solidFill>
            </a:endParaRPr>
          </a:p>
        </p:txBody>
      </p:sp>
      <p:sp>
        <p:nvSpPr>
          <p:cNvPr id="96" name="橢圓 95"/>
          <p:cNvSpPr/>
          <p:nvPr/>
        </p:nvSpPr>
        <p:spPr>
          <a:xfrm>
            <a:off x="3338711" y="3403012"/>
            <a:ext cx="360040" cy="36004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文字方塊 96"/>
          <p:cNvSpPr txBox="1"/>
          <p:nvPr/>
        </p:nvSpPr>
        <p:spPr>
          <a:xfrm>
            <a:off x="3518731" y="3103442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FF0066"/>
                </a:solidFill>
              </a:rPr>
              <a:t>5</a:t>
            </a:r>
            <a:endParaRPr lang="zh-TW" altLang="en-US" sz="2000" b="1" dirty="0">
              <a:solidFill>
                <a:srgbClr val="FF0066"/>
              </a:solidFill>
            </a:endParaRPr>
          </a:p>
        </p:txBody>
      </p:sp>
      <p:sp>
        <p:nvSpPr>
          <p:cNvPr id="98" name="橢圓 97"/>
          <p:cNvSpPr/>
          <p:nvPr/>
        </p:nvSpPr>
        <p:spPr>
          <a:xfrm>
            <a:off x="3518731" y="2424460"/>
            <a:ext cx="360040" cy="36004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文字方塊 98"/>
          <p:cNvSpPr txBox="1"/>
          <p:nvPr/>
        </p:nvSpPr>
        <p:spPr>
          <a:xfrm>
            <a:off x="3698751" y="2124890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FF0066"/>
                </a:solidFill>
              </a:rPr>
              <a:t>6</a:t>
            </a:r>
            <a:endParaRPr lang="zh-TW" altLang="en-US" sz="2000" b="1" dirty="0">
              <a:solidFill>
                <a:srgbClr val="FF0066"/>
              </a:solidFill>
            </a:endParaRPr>
          </a:p>
        </p:txBody>
      </p:sp>
      <p:sp>
        <p:nvSpPr>
          <p:cNvPr id="100" name="橢圓 99"/>
          <p:cNvSpPr/>
          <p:nvPr/>
        </p:nvSpPr>
        <p:spPr>
          <a:xfrm>
            <a:off x="4527721" y="2344980"/>
            <a:ext cx="360040" cy="36004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1" name="文字方塊 100"/>
          <p:cNvSpPr txBox="1"/>
          <p:nvPr/>
        </p:nvSpPr>
        <p:spPr>
          <a:xfrm>
            <a:off x="4707741" y="2045410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FF0066"/>
                </a:solidFill>
              </a:rPr>
              <a:t>7</a:t>
            </a:r>
            <a:endParaRPr lang="zh-TW" altLang="en-US" sz="2000" b="1" dirty="0">
              <a:solidFill>
                <a:srgbClr val="FF0066"/>
              </a:solidFill>
            </a:endParaRPr>
          </a:p>
        </p:txBody>
      </p:sp>
      <p:sp>
        <p:nvSpPr>
          <p:cNvPr id="102" name="橢圓 101"/>
          <p:cNvSpPr/>
          <p:nvPr/>
        </p:nvSpPr>
        <p:spPr>
          <a:xfrm>
            <a:off x="6048164" y="4506954"/>
            <a:ext cx="360040" cy="36004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3" name="文字方塊 102"/>
          <p:cNvSpPr txBox="1"/>
          <p:nvPr/>
        </p:nvSpPr>
        <p:spPr>
          <a:xfrm>
            <a:off x="6228184" y="4207384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FF0066"/>
                </a:solidFill>
              </a:rPr>
              <a:t>9</a:t>
            </a:r>
            <a:endParaRPr lang="zh-TW" altLang="en-US" sz="2000" b="1" dirty="0">
              <a:solidFill>
                <a:srgbClr val="FF0066"/>
              </a:solidFill>
            </a:endParaRPr>
          </a:p>
        </p:txBody>
      </p:sp>
      <p:sp>
        <p:nvSpPr>
          <p:cNvPr id="104" name="橢圓 103"/>
          <p:cNvSpPr/>
          <p:nvPr/>
        </p:nvSpPr>
        <p:spPr>
          <a:xfrm>
            <a:off x="2519772" y="4586434"/>
            <a:ext cx="360040" cy="36004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5" name="文字方塊 104"/>
          <p:cNvSpPr txBox="1"/>
          <p:nvPr/>
        </p:nvSpPr>
        <p:spPr>
          <a:xfrm>
            <a:off x="2699792" y="4286864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FF0066"/>
                </a:solidFill>
              </a:rPr>
              <a:t>10</a:t>
            </a:r>
            <a:endParaRPr lang="zh-TW" altLang="en-US" sz="2000" b="1" dirty="0">
              <a:solidFill>
                <a:srgbClr val="FF0066"/>
              </a:solidFill>
            </a:endParaRPr>
          </a:p>
        </p:txBody>
      </p:sp>
      <p:cxnSp>
        <p:nvCxnSpPr>
          <p:cNvPr id="4103" name="直線接點 4102"/>
          <p:cNvCxnSpPr/>
          <p:nvPr/>
        </p:nvCxnSpPr>
        <p:spPr>
          <a:xfrm flipV="1">
            <a:off x="2123708" y="2852936"/>
            <a:ext cx="288052" cy="550076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接點 107"/>
          <p:cNvCxnSpPr/>
          <p:nvPr/>
        </p:nvCxnSpPr>
        <p:spPr>
          <a:xfrm flipV="1">
            <a:off x="2807794" y="1628800"/>
            <a:ext cx="972118" cy="663852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接點 109"/>
          <p:cNvCxnSpPr/>
          <p:nvPr/>
        </p:nvCxnSpPr>
        <p:spPr>
          <a:xfrm>
            <a:off x="4327788" y="1616655"/>
            <a:ext cx="1468348" cy="70471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接點 112"/>
          <p:cNvCxnSpPr/>
          <p:nvPr/>
        </p:nvCxnSpPr>
        <p:spPr>
          <a:xfrm flipH="1">
            <a:off x="5580112" y="2650543"/>
            <a:ext cx="357748" cy="932489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接點 114"/>
          <p:cNvCxnSpPr/>
          <p:nvPr/>
        </p:nvCxnSpPr>
        <p:spPr>
          <a:xfrm flipH="1" flipV="1">
            <a:off x="3779912" y="3637711"/>
            <a:ext cx="1287869" cy="317171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線接點 116"/>
          <p:cNvCxnSpPr/>
          <p:nvPr/>
        </p:nvCxnSpPr>
        <p:spPr>
          <a:xfrm flipH="1">
            <a:off x="3515309" y="2852936"/>
            <a:ext cx="120587" cy="44953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接點 118"/>
          <p:cNvCxnSpPr/>
          <p:nvPr/>
        </p:nvCxnSpPr>
        <p:spPr>
          <a:xfrm flipH="1">
            <a:off x="3938205" y="2600908"/>
            <a:ext cx="485641" cy="3572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接點 120"/>
          <p:cNvCxnSpPr/>
          <p:nvPr/>
        </p:nvCxnSpPr>
        <p:spPr>
          <a:xfrm flipH="1" flipV="1">
            <a:off x="5022464" y="2600908"/>
            <a:ext cx="1709776" cy="802104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接點 122"/>
          <p:cNvCxnSpPr/>
          <p:nvPr/>
        </p:nvCxnSpPr>
        <p:spPr>
          <a:xfrm flipV="1">
            <a:off x="6444208" y="3707407"/>
            <a:ext cx="396044" cy="57945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接點 124"/>
          <p:cNvCxnSpPr/>
          <p:nvPr/>
        </p:nvCxnSpPr>
        <p:spPr>
          <a:xfrm flipV="1">
            <a:off x="2923308" y="4766454"/>
            <a:ext cx="3014552" cy="4867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接點 126"/>
          <p:cNvCxnSpPr/>
          <p:nvPr/>
        </p:nvCxnSpPr>
        <p:spPr>
          <a:xfrm flipH="1" flipV="1">
            <a:off x="2055858" y="3997136"/>
            <a:ext cx="463914" cy="61035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7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0" y="16808"/>
            <a:ext cx="9136126" cy="6841192"/>
          </a:xfrm>
          <a:prstGeom prst="rect">
            <a:avLst/>
          </a:prstGeom>
        </p:spPr>
      </p:pic>
      <p:sp>
        <p:nvSpPr>
          <p:cNvPr id="44" name="橢圓 43"/>
          <p:cNvSpPr/>
          <p:nvPr/>
        </p:nvSpPr>
        <p:spPr>
          <a:xfrm>
            <a:off x="6840252" y="3302472"/>
            <a:ext cx="360040" cy="36004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文字方塊 44"/>
          <p:cNvSpPr txBox="1"/>
          <p:nvPr/>
        </p:nvSpPr>
        <p:spPr>
          <a:xfrm>
            <a:off x="7020272" y="3002902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FF0066"/>
                </a:solidFill>
              </a:rPr>
              <a:t>8</a:t>
            </a:r>
            <a:endParaRPr lang="zh-TW" altLang="en-US" sz="2000" b="1" dirty="0">
              <a:solidFill>
                <a:srgbClr val="FF0066"/>
              </a:solidFill>
            </a:endParaRPr>
          </a:p>
        </p:txBody>
      </p:sp>
      <p:sp>
        <p:nvSpPr>
          <p:cNvPr id="77" name="等腰三角形 76"/>
          <p:cNvSpPr/>
          <p:nvPr/>
        </p:nvSpPr>
        <p:spPr>
          <a:xfrm rot="2112434">
            <a:off x="1794177" y="3480947"/>
            <a:ext cx="396000" cy="396000"/>
          </a:xfrm>
          <a:prstGeom prst="triangl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橢圓 77"/>
          <p:cNvSpPr/>
          <p:nvPr/>
        </p:nvSpPr>
        <p:spPr>
          <a:xfrm>
            <a:off x="1763668" y="3573016"/>
            <a:ext cx="360040" cy="36004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橢圓 84"/>
          <p:cNvSpPr/>
          <p:nvPr/>
        </p:nvSpPr>
        <p:spPr>
          <a:xfrm>
            <a:off x="2339752" y="2420888"/>
            <a:ext cx="360040" cy="36004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文字方塊 85"/>
          <p:cNvSpPr txBox="1"/>
          <p:nvPr/>
        </p:nvSpPr>
        <p:spPr>
          <a:xfrm>
            <a:off x="2519772" y="2121318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FF0066"/>
                </a:solidFill>
              </a:rPr>
              <a:t>1</a:t>
            </a:r>
            <a:endParaRPr lang="zh-TW" altLang="en-US" sz="2000" b="1" dirty="0">
              <a:solidFill>
                <a:srgbClr val="FF0066"/>
              </a:solidFill>
            </a:endParaRPr>
          </a:p>
        </p:txBody>
      </p:sp>
      <p:sp>
        <p:nvSpPr>
          <p:cNvPr id="87" name="橢圓 86"/>
          <p:cNvSpPr/>
          <p:nvPr/>
        </p:nvSpPr>
        <p:spPr>
          <a:xfrm>
            <a:off x="3856298" y="1384244"/>
            <a:ext cx="360040" cy="36004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文字方塊 87"/>
          <p:cNvSpPr txBox="1"/>
          <p:nvPr/>
        </p:nvSpPr>
        <p:spPr>
          <a:xfrm>
            <a:off x="4036318" y="1084674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FF0066"/>
                </a:solidFill>
              </a:rPr>
              <a:t>2</a:t>
            </a:r>
            <a:endParaRPr lang="zh-TW" altLang="en-US" sz="2000" b="1" dirty="0">
              <a:solidFill>
                <a:srgbClr val="FF0066"/>
              </a:solidFill>
            </a:endParaRPr>
          </a:p>
        </p:txBody>
      </p:sp>
      <p:sp>
        <p:nvSpPr>
          <p:cNvPr id="89" name="橢圓 88"/>
          <p:cNvSpPr/>
          <p:nvPr/>
        </p:nvSpPr>
        <p:spPr>
          <a:xfrm>
            <a:off x="5868144" y="2240868"/>
            <a:ext cx="360040" cy="36004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文字方塊 89"/>
          <p:cNvSpPr txBox="1"/>
          <p:nvPr/>
        </p:nvSpPr>
        <p:spPr>
          <a:xfrm>
            <a:off x="6048164" y="1941298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FF0066"/>
                </a:solidFill>
              </a:rPr>
              <a:t>3</a:t>
            </a:r>
            <a:endParaRPr lang="zh-TW" altLang="en-US" sz="2000" b="1" dirty="0">
              <a:solidFill>
                <a:srgbClr val="FF0066"/>
              </a:solidFill>
            </a:endParaRPr>
          </a:p>
        </p:txBody>
      </p:sp>
      <p:sp>
        <p:nvSpPr>
          <p:cNvPr id="91" name="橢圓 90"/>
          <p:cNvSpPr/>
          <p:nvPr/>
        </p:nvSpPr>
        <p:spPr>
          <a:xfrm>
            <a:off x="5148064" y="3854342"/>
            <a:ext cx="360040" cy="36004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文字方塊 91"/>
          <p:cNvSpPr txBox="1"/>
          <p:nvPr/>
        </p:nvSpPr>
        <p:spPr>
          <a:xfrm>
            <a:off x="5328084" y="3554772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FF0066"/>
                </a:solidFill>
              </a:rPr>
              <a:t>4</a:t>
            </a:r>
            <a:endParaRPr lang="zh-TW" altLang="en-US" sz="2000" b="1" dirty="0">
              <a:solidFill>
                <a:srgbClr val="FF0066"/>
              </a:solidFill>
            </a:endParaRPr>
          </a:p>
        </p:txBody>
      </p:sp>
      <p:sp>
        <p:nvSpPr>
          <p:cNvPr id="96" name="橢圓 95"/>
          <p:cNvSpPr/>
          <p:nvPr/>
        </p:nvSpPr>
        <p:spPr>
          <a:xfrm>
            <a:off x="3338711" y="3403012"/>
            <a:ext cx="360040" cy="36004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文字方塊 96"/>
          <p:cNvSpPr txBox="1"/>
          <p:nvPr/>
        </p:nvSpPr>
        <p:spPr>
          <a:xfrm>
            <a:off x="3518731" y="3103442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FF0066"/>
                </a:solidFill>
              </a:rPr>
              <a:t>5</a:t>
            </a:r>
            <a:endParaRPr lang="zh-TW" altLang="en-US" sz="2000" b="1" dirty="0">
              <a:solidFill>
                <a:srgbClr val="FF0066"/>
              </a:solidFill>
            </a:endParaRPr>
          </a:p>
        </p:txBody>
      </p:sp>
      <p:sp>
        <p:nvSpPr>
          <p:cNvPr id="98" name="橢圓 97"/>
          <p:cNvSpPr/>
          <p:nvPr/>
        </p:nvSpPr>
        <p:spPr>
          <a:xfrm>
            <a:off x="3518731" y="2424460"/>
            <a:ext cx="360040" cy="36004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文字方塊 98"/>
          <p:cNvSpPr txBox="1"/>
          <p:nvPr/>
        </p:nvSpPr>
        <p:spPr>
          <a:xfrm>
            <a:off x="3788484" y="2187834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FF0066"/>
                </a:solidFill>
              </a:rPr>
              <a:t>6</a:t>
            </a:r>
            <a:endParaRPr lang="zh-TW" altLang="en-US" sz="2000" b="1" dirty="0">
              <a:solidFill>
                <a:srgbClr val="FF0066"/>
              </a:solidFill>
            </a:endParaRPr>
          </a:p>
        </p:txBody>
      </p:sp>
      <p:sp>
        <p:nvSpPr>
          <p:cNvPr id="100" name="橢圓 99"/>
          <p:cNvSpPr/>
          <p:nvPr/>
        </p:nvSpPr>
        <p:spPr>
          <a:xfrm>
            <a:off x="4527721" y="2344980"/>
            <a:ext cx="360040" cy="36004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1" name="文字方塊 100"/>
          <p:cNvSpPr txBox="1"/>
          <p:nvPr/>
        </p:nvSpPr>
        <p:spPr>
          <a:xfrm>
            <a:off x="4707741" y="2045410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FF0066"/>
                </a:solidFill>
              </a:rPr>
              <a:t>7</a:t>
            </a:r>
            <a:endParaRPr lang="zh-TW" altLang="en-US" sz="2000" b="1" dirty="0">
              <a:solidFill>
                <a:srgbClr val="FF0066"/>
              </a:solidFill>
            </a:endParaRPr>
          </a:p>
        </p:txBody>
      </p:sp>
      <p:sp>
        <p:nvSpPr>
          <p:cNvPr id="102" name="橢圓 101"/>
          <p:cNvSpPr/>
          <p:nvPr/>
        </p:nvSpPr>
        <p:spPr>
          <a:xfrm>
            <a:off x="6048164" y="4506954"/>
            <a:ext cx="360040" cy="36004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3" name="文字方塊 102"/>
          <p:cNvSpPr txBox="1"/>
          <p:nvPr/>
        </p:nvSpPr>
        <p:spPr>
          <a:xfrm>
            <a:off x="6228184" y="4207384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FF0066"/>
                </a:solidFill>
              </a:rPr>
              <a:t>9</a:t>
            </a:r>
            <a:endParaRPr lang="zh-TW" altLang="en-US" sz="2000" b="1" dirty="0">
              <a:solidFill>
                <a:srgbClr val="FF0066"/>
              </a:solidFill>
            </a:endParaRPr>
          </a:p>
        </p:txBody>
      </p:sp>
      <p:sp>
        <p:nvSpPr>
          <p:cNvPr id="104" name="橢圓 103"/>
          <p:cNvSpPr/>
          <p:nvPr/>
        </p:nvSpPr>
        <p:spPr>
          <a:xfrm>
            <a:off x="2519772" y="4586434"/>
            <a:ext cx="360040" cy="36004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5" name="文字方塊 104"/>
          <p:cNvSpPr txBox="1"/>
          <p:nvPr/>
        </p:nvSpPr>
        <p:spPr>
          <a:xfrm>
            <a:off x="2699792" y="4286864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FF0066"/>
                </a:solidFill>
              </a:rPr>
              <a:t>10</a:t>
            </a:r>
            <a:endParaRPr lang="zh-TW" altLang="en-US" sz="2000" b="1" dirty="0">
              <a:solidFill>
                <a:srgbClr val="FF0066"/>
              </a:solidFill>
            </a:endParaRPr>
          </a:p>
        </p:txBody>
      </p:sp>
      <p:cxnSp>
        <p:nvCxnSpPr>
          <p:cNvPr id="4103" name="直線接點 4102"/>
          <p:cNvCxnSpPr/>
          <p:nvPr/>
        </p:nvCxnSpPr>
        <p:spPr>
          <a:xfrm flipH="1" flipV="1">
            <a:off x="2123708" y="3974688"/>
            <a:ext cx="396064" cy="605566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接點 107"/>
          <p:cNvCxnSpPr/>
          <p:nvPr/>
        </p:nvCxnSpPr>
        <p:spPr>
          <a:xfrm flipV="1">
            <a:off x="2807794" y="1628800"/>
            <a:ext cx="972118" cy="663852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 flipV="1">
            <a:off x="3776980" y="1814940"/>
            <a:ext cx="135082" cy="53004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/>
          <p:cNvCxnSpPr>
            <a:stCxn id="97" idx="1"/>
          </p:cNvCxnSpPr>
          <p:nvPr/>
        </p:nvCxnSpPr>
        <p:spPr>
          <a:xfrm flipV="1">
            <a:off x="3518731" y="2838422"/>
            <a:ext cx="135082" cy="465075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/>
          <p:cNvCxnSpPr/>
          <p:nvPr/>
        </p:nvCxnSpPr>
        <p:spPr>
          <a:xfrm flipH="1">
            <a:off x="3779912" y="2705020"/>
            <a:ext cx="714216" cy="807322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/>
          <p:nvPr/>
        </p:nvCxnSpPr>
        <p:spPr>
          <a:xfrm flipH="1">
            <a:off x="4934344" y="2445520"/>
            <a:ext cx="861792" cy="7590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/>
          <p:cNvCxnSpPr/>
          <p:nvPr/>
        </p:nvCxnSpPr>
        <p:spPr>
          <a:xfrm flipV="1">
            <a:off x="5580112" y="2650334"/>
            <a:ext cx="355825" cy="101217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46"/>
          <p:cNvCxnSpPr/>
          <p:nvPr/>
        </p:nvCxnSpPr>
        <p:spPr>
          <a:xfrm flipV="1">
            <a:off x="6534218" y="3662512"/>
            <a:ext cx="332675" cy="624352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/>
          <p:cNvCxnSpPr/>
          <p:nvPr/>
        </p:nvCxnSpPr>
        <p:spPr>
          <a:xfrm>
            <a:off x="5508103" y="4159520"/>
            <a:ext cx="512695" cy="347434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/>
          <p:cNvCxnSpPr/>
          <p:nvPr/>
        </p:nvCxnSpPr>
        <p:spPr>
          <a:xfrm flipH="1">
            <a:off x="2199875" y="3512342"/>
            <a:ext cx="4604373" cy="276262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接點 54"/>
          <p:cNvCxnSpPr/>
          <p:nvPr/>
        </p:nvCxnSpPr>
        <p:spPr>
          <a:xfrm flipH="1" flipV="1">
            <a:off x="2519772" y="2838422"/>
            <a:ext cx="161923" cy="164849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圖片 69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97" b="91277" l="15207" r="4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17" t="22251" r="51678" b="7969"/>
          <a:stretch/>
        </p:blipFill>
        <p:spPr bwMode="auto">
          <a:xfrm>
            <a:off x="7380312" y="3954882"/>
            <a:ext cx="1651367" cy="2809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1681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175" cy="6858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884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圖片 5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5" b="95072" l="10000" r="90000">
                        <a14:foregroundMark x1="12600" y1="80580" x2="12600" y2="80580"/>
                        <a14:foregroundMark x1="49800" y1="70145" x2="49800" y2="70145"/>
                        <a14:foregroundMark x1="77200" y1="63188" x2="77200" y2="63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57" t="11569" r="18137" b="4427"/>
          <a:stretch/>
        </p:blipFill>
        <p:spPr>
          <a:xfrm>
            <a:off x="-89934" y="-165460"/>
            <a:ext cx="8262334" cy="7128792"/>
          </a:xfrm>
          <a:prstGeom prst="rect">
            <a:avLst/>
          </a:prstGeom>
        </p:spPr>
      </p:pic>
      <p:pic>
        <p:nvPicPr>
          <p:cNvPr id="3" name="圖片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2" t="23410" r="63690" b="27167"/>
          <a:stretch/>
        </p:blipFill>
        <p:spPr bwMode="auto">
          <a:xfrm>
            <a:off x="8127131" y="0"/>
            <a:ext cx="1016867" cy="4487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橢圓 4"/>
          <p:cNvSpPr/>
          <p:nvPr/>
        </p:nvSpPr>
        <p:spPr>
          <a:xfrm>
            <a:off x="1557024" y="1677697"/>
            <a:ext cx="540000" cy="540000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2704314" y="524079"/>
            <a:ext cx="540000" cy="5400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3501233" y="1677697"/>
            <a:ext cx="540000" cy="540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4396482" y="582044"/>
            <a:ext cx="540000" cy="540000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6248797" y="552739"/>
            <a:ext cx="540000" cy="5400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4967939" y="2111995"/>
            <a:ext cx="540000" cy="540000"/>
          </a:xfrm>
          <a:prstGeom prst="ellipse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6561640" y="2228594"/>
            <a:ext cx="540000" cy="540000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7414868" y="3108550"/>
            <a:ext cx="540000" cy="540000"/>
          </a:xfrm>
          <a:prstGeom prst="ellipse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6248797" y="3501008"/>
            <a:ext cx="540000" cy="540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5176351" y="5187558"/>
            <a:ext cx="540000" cy="540000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1863088" y="4767945"/>
            <a:ext cx="540000" cy="540000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782968" y="3996904"/>
            <a:ext cx="540000" cy="5400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782968" y="2409713"/>
            <a:ext cx="540000" cy="540000"/>
          </a:xfrm>
          <a:prstGeom prst="ellipse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2423579" y="3100472"/>
            <a:ext cx="540000" cy="540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3379332" y="4366193"/>
            <a:ext cx="540000" cy="540000"/>
          </a:xfrm>
          <a:prstGeom prst="ellipse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3879312" y="5776057"/>
            <a:ext cx="540000" cy="540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等腰三角形 20"/>
          <p:cNvSpPr/>
          <p:nvPr/>
        </p:nvSpPr>
        <p:spPr>
          <a:xfrm rot="19740158">
            <a:off x="7857132" y="4497945"/>
            <a:ext cx="540000" cy="540000"/>
          </a:xfrm>
          <a:prstGeom prst="triangl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78" b="98667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624" y="5734813"/>
            <a:ext cx="605060" cy="601490"/>
          </a:xfrm>
          <a:prstGeom prst="rect">
            <a:avLst/>
          </a:prstGeom>
        </p:spPr>
      </p:pic>
      <p:pic>
        <p:nvPicPr>
          <p:cNvPr id="23" name="圖片 22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82" b="98097" l="9884" r="82994">
                        <a14:foregroundMark x1="48256" y1="27818" x2="48256" y2="2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35" t="2778" r="29954"/>
          <a:stretch/>
        </p:blipFill>
        <p:spPr bwMode="auto">
          <a:xfrm>
            <a:off x="7933499" y="5395821"/>
            <a:ext cx="502156" cy="6542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圖片 23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08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27" t="4684" r="16804" b="8815"/>
          <a:stretch/>
        </p:blipFill>
        <p:spPr bwMode="auto">
          <a:xfrm>
            <a:off x="7368437" y="4985120"/>
            <a:ext cx="574761" cy="6965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4" name="直線接點 33"/>
          <p:cNvCxnSpPr/>
          <p:nvPr/>
        </p:nvCxnSpPr>
        <p:spPr>
          <a:xfrm>
            <a:off x="5716351" y="5727558"/>
            <a:ext cx="1072446" cy="49172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/>
          <p:cNvCxnSpPr/>
          <p:nvPr/>
        </p:nvCxnSpPr>
        <p:spPr>
          <a:xfrm flipH="1" flipV="1">
            <a:off x="5824304" y="5510109"/>
            <a:ext cx="1051952" cy="414617"/>
          </a:xfrm>
          <a:prstGeom prst="line">
            <a:avLst/>
          </a:prstGeom>
          <a:ln w="38100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/>
          <p:cNvCxnSpPr/>
          <p:nvPr/>
        </p:nvCxnSpPr>
        <p:spPr>
          <a:xfrm flipH="1" flipV="1">
            <a:off x="5796136" y="5626765"/>
            <a:ext cx="992662" cy="43051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橢圓 53"/>
          <p:cNvSpPr/>
          <p:nvPr/>
        </p:nvSpPr>
        <p:spPr>
          <a:xfrm>
            <a:off x="6876256" y="5949280"/>
            <a:ext cx="540000" cy="540000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橢圓 54"/>
          <p:cNvSpPr/>
          <p:nvPr/>
        </p:nvSpPr>
        <p:spPr>
          <a:xfrm>
            <a:off x="6977646" y="6057280"/>
            <a:ext cx="324000" cy="324000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2" name="直線接點 61"/>
          <p:cNvCxnSpPr/>
          <p:nvPr/>
        </p:nvCxnSpPr>
        <p:spPr>
          <a:xfrm flipH="1" flipV="1">
            <a:off x="7830156" y="3717032"/>
            <a:ext cx="198228" cy="684618"/>
          </a:xfrm>
          <a:prstGeom prst="line">
            <a:avLst/>
          </a:prstGeom>
          <a:ln w="38100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/>
          <p:cNvCxnSpPr/>
          <p:nvPr/>
        </p:nvCxnSpPr>
        <p:spPr>
          <a:xfrm flipH="1" flipV="1">
            <a:off x="7101640" y="2768594"/>
            <a:ext cx="396634" cy="325737"/>
          </a:xfrm>
          <a:prstGeom prst="line">
            <a:avLst/>
          </a:prstGeom>
          <a:ln w="38100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接點 66"/>
          <p:cNvCxnSpPr/>
          <p:nvPr/>
        </p:nvCxnSpPr>
        <p:spPr>
          <a:xfrm flipH="1" flipV="1">
            <a:off x="5597819" y="2392128"/>
            <a:ext cx="920978" cy="106466"/>
          </a:xfrm>
          <a:prstGeom prst="line">
            <a:avLst/>
          </a:prstGeom>
          <a:ln w="38100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接點 68"/>
          <p:cNvCxnSpPr/>
          <p:nvPr/>
        </p:nvCxnSpPr>
        <p:spPr>
          <a:xfrm flipH="1" flipV="1">
            <a:off x="4777450" y="1196753"/>
            <a:ext cx="298606" cy="750944"/>
          </a:xfrm>
          <a:prstGeom prst="line">
            <a:avLst/>
          </a:prstGeom>
          <a:ln w="38100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接點 71"/>
          <p:cNvCxnSpPr/>
          <p:nvPr/>
        </p:nvCxnSpPr>
        <p:spPr>
          <a:xfrm flipH="1">
            <a:off x="2167207" y="980728"/>
            <a:ext cx="2229275" cy="797736"/>
          </a:xfrm>
          <a:prstGeom prst="line">
            <a:avLst/>
          </a:prstGeom>
          <a:ln w="38100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接點 73"/>
          <p:cNvCxnSpPr/>
          <p:nvPr/>
        </p:nvCxnSpPr>
        <p:spPr>
          <a:xfrm flipH="1">
            <a:off x="1308942" y="2217697"/>
            <a:ext cx="248082" cy="192016"/>
          </a:xfrm>
          <a:prstGeom prst="line">
            <a:avLst/>
          </a:prstGeom>
          <a:ln w="38100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接點 75"/>
          <p:cNvCxnSpPr/>
          <p:nvPr/>
        </p:nvCxnSpPr>
        <p:spPr>
          <a:xfrm flipH="1" flipV="1">
            <a:off x="1162923" y="3055703"/>
            <a:ext cx="700165" cy="1580490"/>
          </a:xfrm>
          <a:prstGeom prst="line">
            <a:avLst/>
          </a:prstGeom>
          <a:ln w="38100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接點 79"/>
          <p:cNvCxnSpPr/>
          <p:nvPr/>
        </p:nvCxnSpPr>
        <p:spPr>
          <a:xfrm flipH="1">
            <a:off x="2475843" y="4767945"/>
            <a:ext cx="806001" cy="217175"/>
          </a:xfrm>
          <a:prstGeom prst="line">
            <a:avLst/>
          </a:prstGeom>
          <a:ln w="38100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接點 82"/>
          <p:cNvCxnSpPr/>
          <p:nvPr/>
        </p:nvCxnSpPr>
        <p:spPr>
          <a:xfrm flipH="1" flipV="1">
            <a:off x="4016312" y="4799345"/>
            <a:ext cx="1059744" cy="508600"/>
          </a:xfrm>
          <a:prstGeom prst="line">
            <a:avLst/>
          </a:prstGeom>
          <a:ln w="38100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接點 84"/>
          <p:cNvCxnSpPr/>
          <p:nvPr/>
        </p:nvCxnSpPr>
        <p:spPr>
          <a:xfrm>
            <a:off x="6830854" y="3958197"/>
            <a:ext cx="999302" cy="578707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接點 85"/>
          <p:cNvCxnSpPr/>
          <p:nvPr/>
        </p:nvCxnSpPr>
        <p:spPr>
          <a:xfrm flipH="1">
            <a:off x="6561640" y="2848470"/>
            <a:ext cx="170641" cy="55046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接點 87"/>
          <p:cNvCxnSpPr/>
          <p:nvPr/>
        </p:nvCxnSpPr>
        <p:spPr>
          <a:xfrm>
            <a:off x="4967939" y="1092739"/>
            <a:ext cx="1593701" cy="118535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接點 89"/>
          <p:cNvCxnSpPr/>
          <p:nvPr/>
        </p:nvCxnSpPr>
        <p:spPr>
          <a:xfrm>
            <a:off x="2219651" y="1960520"/>
            <a:ext cx="1200221" cy="4635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接點 91"/>
          <p:cNvCxnSpPr/>
          <p:nvPr/>
        </p:nvCxnSpPr>
        <p:spPr>
          <a:xfrm>
            <a:off x="1979712" y="2290529"/>
            <a:ext cx="496131" cy="80380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接點 94"/>
          <p:cNvCxnSpPr/>
          <p:nvPr/>
        </p:nvCxnSpPr>
        <p:spPr>
          <a:xfrm flipH="1">
            <a:off x="2227777" y="3717032"/>
            <a:ext cx="327999" cy="105091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 flipH="1" flipV="1">
            <a:off x="2440291" y="5187558"/>
            <a:ext cx="1330942" cy="76172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接點 99"/>
          <p:cNvCxnSpPr/>
          <p:nvPr/>
        </p:nvCxnSpPr>
        <p:spPr>
          <a:xfrm flipV="1">
            <a:off x="4475945" y="5717417"/>
            <a:ext cx="600111" cy="28228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接點 102"/>
          <p:cNvCxnSpPr/>
          <p:nvPr/>
        </p:nvCxnSpPr>
        <p:spPr>
          <a:xfrm flipH="1" flipV="1">
            <a:off x="6986168" y="2855249"/>
            <a:ext cx="917132" cy="163231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接點 105"/>
          <p:cNvCxnSpPr/>
          <p:nvPr/>
        </p:nvCxnSpPr>
        <p:spPr>
          <a:xfrm flipH="1" flipV="1">
            <a:off x="6586557" y="1190803"/>
            <a:ext cx="202240" cy="92119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接點 108"/>
          <p:cNvCxnSpPr/>
          <p:nvPr/>
        </p:nvCxnSpPr>
        <p:spPr>
          <a:xfrm flipH="1">
            <a:off x="5035699" y="859094"/>
            <a:ext cx="1120477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接點 111"/>
          <p:cNvCxnSpPr/>
          <p:nvPr/>
        </p:nvCxnSpPr>
        <p:spPr>
          <a:xfrm flipH="1" flipV="1">
            <a:off x="3359094" y="786274"/>
            <a:ext cx="924874" cy="3646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接點 113"/>
          <p:cNvCxnSpPr/>
          <p:nvPr/>
        </p:nvCxnSpPr>
        <p:spPr>
          <a:xfrm flipH="1">
            <a:off x="2038705" y="1064079"/>
            <a:ext cx="654874" cy="57715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接點 115"/>
          <p:cNvCxnSpPr/>
          <p:nvPr/>
        </p:nvCxnSpPr>
        <p:spPr>
          <a:xfrm flipH="1">
            <a:off x="1162923" y="2278095"/>
            <a:ext cx="562571" cy="168010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接點 118"/>
          <p:cNvCxnSpPr/>
          <p:nvPr/>
        </p:nvCxnSpPr>
        <p:spPr>
          <a:xfrm flipH="1" flipV="1">
            <a:off x="1314717" y="4512027"/>
            <a:ext cx="512307" cy="36450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接點 120"/>
          <p:cNvCxnSpPr/>
          <p:nvPr/>
        </p:nvCxnSpPr>
        <p:spPr>
          <a:xfrm flipH="1" flipV="1">
            <a:off x="2475844" y="5093054"/>
            <a:ext cx="2600212" cy="41705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接點 124"/>
          <p:cNvCxnSpPr/>
          <p:nvPr/>
        </p:nvCxnSpPr>
        <p:spPr>
          <a:xfrm flipV="1">
            <a:off x="4037718" y="1196753"/>
            <a:ext cx="438227" cy="52342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" name="圖片 126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78" b="98667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2" y="61555"/>
            <a:ext cx="472236" cy="462524"/>
          </a:xfrm>
          <a:prstGeom prst="rect">
            <a:avLst/>
          </a:prstGeom>
        </p:spPr>
      </p:pic>
      <p:pic>
        <p:nvPicPr>
          <p:cNvPr id="128" name="圖片 127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2" b="98097" l="9884" r="82994">
                        <a14:foregroundMark x1="48256" y1="27818" x2="48256" y2="2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35" t="2778" r="29954"/>
          <a:stretch/>
        </p:blipFill>
        <p:spPr bwMode="auto">
          <a:xfrm>
            <a:off x="118727" y="1235762"/>
            <a:ext cx="304948" cy="4118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9" name="圖片 128"/>
          <p:cNvPicPr/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708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27" t="4684" r="16804" b="8815"/>
          <a:stretch/>
        </p:blipFill>
        <p:spPr bwMode="auto">
          <a:xfrm>
            <a:off x="50232" y="594354"/>
            <a:ext cx="441937" cy="5246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0" name="文字方塊 129"/>
          <p:cNvSpPr txBox="1"/>
          <p:nvPr/>
        </p:nvSpPr>
        <p:spPr>
          <a:xfrm>
            <a:off x="499766" y="154747"/>
            <a:ext cx="2272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隊員</a:t>
            </a:r>
            <a:r>
              <a:rPr lang="en-US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路線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32" name="直線接點 131"/>
          <p:cNvCxnSpPr/>
          <p:nvPr/>
        </p:nvCxnSpPr>
        <p:spPr>
          <a:xfrm flipV="1">
            <a:off x="539592" y="308635"/>
            <a:ext cx="360000" cy="1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文字方塊 135"/>
          <p:cNvSpPr txBox="1"/>
          <p:nvPr/>
        </p:nvSpPr>
        <p:spPr>
          <a:xfrm>
            <a:off x="467544" y="698155"/>
            <a:ext cx="1370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隊員</a:t>
            </a:r>
            <a:r>
              <a:rPr lang="en-US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路線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37" name="直線接點 136"/>
          <p:cNvCxnSpPr/>
          <p:nvPr/>
        </p:nvCxnSpPr>
        <p:spPr>
          <a:xfrm flipV="1">
            <a:off x="539592" y="859094"/>
            <a:ext cx="360000" cy="1"/>
          </a:xfrm>
          <a:prstGeom prst="line">
            <a:avLst/>
          </a:prstGeom>
          <a:ln w="38100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文字方塊 137"/>
          <p:cNvSpPr txBox="1"/>
          <p:nvPr/>
        </p:nvSpPr>
        <p:spPr>
          <a:xfrm>
            <a:off x="467544" y="1268760"/>
            <a:ext cx="1370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隊員</a:t>
            </a:r>
            <a:r>
              <a:rPr lang="en-US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路線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39" name="直線接點 138"/>
          <p:cNvCxnSpPr/>
          <p:nvPr/>
        </p:nvCxnSpPr>
        <p:spPr>
          <a:xfrm flipV="1">
            <a:off x="522468" y="1441676"/>
            <a:ext cx="360000" cy="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文字方塊 139"/>
          <p:cNvSpPr txBox="1"/>
          <p:nvPr/>
        </p:nvSpPr>
        <p:spPr>
          <a:xfrm>
            <a:off x="7792258" y="2874422"/>
            <a:ext cx="524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37</a:t>
            </a:r>
            <a:endParaRPr lang="zh-TW" altLang="en-US" sz="1600" b="1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1" name="文字方塊 140"/>
          <p:cNvSpPr txBox="1"/>
          <p:nvPr/>
        </p:nvSpPr>
        <p:spPr>
          <a:xfrm>
            <a:off x="5940152" y="3356992"/>
            <a:ext cx="524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38</a:t>
            </a:r>
            <a:endParaRPr lang="zh-TW" altLang="en-US" sz="1600" b="1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2" name="文字方塊 141"/>
          <p:cNvSpPr txBox="1"/>
          <p:nvPr/>
        </p:nvSpPr>
        <p:spPr>
          <a:xfrm>
            <a:off x="6920575" y="1939541"/>
            <a:ext cx="735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1-31</a:t>
            </a:r>
            <a:endParaRPr lang="zh-TW" altLang="en-US" sz="1600" b="1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3" name="文字方塊 142"/>
          <p:cNvSpPr txBox="1"/>
          <p:nvPr/>
        </p:nvSpPr>
        <p:spPr>
          <a:xfrm>
            <a:off x="6640130" y="354142"/>
            <a:ext cx="524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39</a:t>
            </a:r>
            <a:endParaRPr lang="zh-TW" altLang="en-US" sz="1600" b="1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4" name="文字方塊 143"/>
          <p:cNvSpPr txBox="1"/>
          <p:nvPr/>
        </p:nvSpPr>
        <p:spPr>
          <a:xfrm>
            <a:off x="4623906" y="1938318"/>
            <a:ext cx="524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</a:t>
            </a:r>
            <a:endParaRPr lang="zh-TW" altLang="en-US" sz="1600" b="1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5" name="文字方塊 144"/>
          <p:cNvSpPr txBox="1"/>
          <p:nvPr/>
        </p:nvSpPr>
        <p:spPr>
          <a:xfrm>
            <a:off x="4788024" y="354142"/>
            <a:ext cx="735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2-32</a:t>
            </a:r>
            <a:endParaRPr lang="zh-TW" altLang="en-US" sz="1600" b="1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6" name="文字方塊 145"/>
          <p:cNvSpPr txBox="1"/>
          <p:nvPr/>
        </p:nvSpPr>
        <p:spPr>
          <a:xfrm>
            <a:off x="1043608" y="1556792"/>
            <a:ext cx="735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3-33</a:t>
            </a:r>
            <a:endParaRPr lang="zh-TW" altLang="en-US" sz="1600" b="1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7" name="文字方塊 146"/>
          <p:cNvSpPr txBox="1"/>
          <p:nvPr/>
        </p:nvSpPr>
        <p:spPr>
          <a:xfrm>
            <a:off x="2239073" y="4512027"/>
            <a:ext cx="735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4-34</a:t>
            </a:r>
            <a:endParaRPr lang="zh-TW" altLang="en-US" sz="1600" b="1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8" name="文字方塊 147"/>
          <p:cNvSpPr txBox="1"/>
          <p:nvPr/>
        </p:nvSpPr>
        <p:spPr>
          <a:xfrm>
            <a:off x="5589911" y="4997525"/>
            <a:ext cx="735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5-35</a:t>
            </a:r>
            <a:endParaRPr lang="zh-TW" altLang="en-US" sz="1600" b="1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9" name="文字方塊 148"/>
          <p:cNvSpPr txBox="1"/>
          <p:nvPr/>
        </p:nvSpPr>
        <p:spPr>
          <a:xfrm>
            <a:off x="3615794" y="2204864"/>
            <a:ext cx="524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41</a:t>
            </a:r>
            <a:endParaRPr lang="zh-TW" altLang="en-US" sz="1600" b="1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0" name="文字方塊 149"/>
          <p:cNvSpPr txBox="1"/>
          <p:nvPr/>
        </p:nvSpPr>
        <p:spPr>
          <a:xfrm>
            <a:off x="3111738" y="260648"/>
            <a:ext cx="524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42</a:t>
            </a:r>
            <a:endParaRPr lang="zh-TW" altLang="en-US" sz="1600" b="1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1" name="文字方塊 150"/>
          <p:cNvSpPr txBox="1"/>
          <p:nvPr/>
        </p:nvSpPr>
        <p:spPr>
          <a:xfrm>
            <a:off x="519450" y="2226350"/>
            <a:ext cx="524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44</a:t>
            </a:r>
            <a:endParaRPr lang="zh-TW" altLang="en-US" sz="1600" b="1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2" name="文字方塊 151"/>
          <p:cNvSpPr txBox="1"/>
          <p:nvPr/>
        </p:nvSpPr>
        <p:spPr>
          <a:xfrm>
            <a:off x="2823706" y="2874422"/>
            <a:ext cx="524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43</a:t>
            </a:r>
            <a:endParaRPr lang="zh-TW" altLang="en-US" sz="1600" b="1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3" name="文字方塊 152"/>
          <p:cNvSpPr txBox="1"/>
          <p:nvPr/>
        </p:nvSpPr>
        <p:spPr>
          <a:xfrm>
            <a:off x="519450" y="3789040"/>
            <a:ext cx="524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45</a:t>
            </a:r>
            <a:endParaRPr lang="zh-TW" altLang="en-US" sz="1600" b="1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4" name="文字方塊 153"/>
          <p:cNvSpPr txBox="1"/>
          <p:nvPr/>
        </p:nvSpPr>
        <p:spPr>
          <a:xfrm>
            <a:off x="3759810" y="4149011"/>
            <a:ext cx="524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46</a:t>
            </a:r>
            <a:endParaRPr lang="zh-TW" altLang="en-US" sz="1600" b="1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5" name="文字方塊 154"/>
          <p:cNvSpPr txBox="1"/>
          <p:nvPr/>
        </p:nvSpPr>
        <p:spPr>
          <a:xfrm>
            <a:off x="4211960" y="5538718"/>
            <a:ext cx="524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47</a:t>
            </a:r>
            <a:endParaRPr lang="zh-TW" altLang="en-US" sz="1600" b="1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6" name="等腰三角形 155"/>
          <p:cNvSpPr/>
          <p:nvPr/>
        </p:nvSpPr>
        <p:spPr>
          <a:xfrm>
            <a:off x="35536" y="6342492"/>
            <a:ext cx="360000" cy="360000"/>
          </a:xfrm>
          <a:prstGeom prst="triangl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7" name="橢圓 156"/>
          <p:cNvSpPr/>
          <p:nvPr/>
        </p:nvSpPr>
        <p:spPr>
          <a:xfrm>
            <a:off x="3141927" y="6345368"/>
            <a:ext cx="396000" cy="396000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8" name="橢圓 157"/>
          <p:cNvSpPr/>
          <p:nvPr/>
        </p:nvSpPr>
        <p:spPr>
          <a:xfrm>
            <a:off x="3195927" y="6403473"/>
            <a:ext cx="288000" cy="288000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0" name="文字方塊 159"/>
          <p:cNvSpPr txBox="1"/>
          <p:nvPr/>
        </p:nvSpPr>
        <p:spPr>
          <a:xfrm>
            <a:off x="384301" y="6365817"/>
            <a:ext cx="587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起點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1" name="橢圓 160"/>
          <p:cNvSpPr/>
          <p:nvPr/>
        </p:nvSpPr>
        <p:spPr>
          <a:xfrm>
            <a:off x="909942" y="6361583"/>
            <a:ext cx="360000" cy="360000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2" name="文字方塊 161"/>
          <p:cNvSpPr txBox="1"/>
          <p:nvPr/>
        </p:nvSpPr>
        <p:spPr>
          <a:xfrm>
            <a:off x="1152901" y="6136875"/>
            <a:ext cx="735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2-32</a:t>
            </a:r>
            <a:endParaRPr lang="zh-TW" altLang="en-US" sz="1200" b="1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3" name="文字方塊 162"/>
          <p:cNvSpPr txBox="1"/>
          <p:nvPr/>
        </p:nvSpPr>
        <p:spPr>
          <a:xfrm>
            <a:off x="1259593" y="6361583"/>
            <a:ext cx="194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第二個控制點</a:t>
            </a:r>
            <a:r>
              <a:rPr lang="en-US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編號</a:t>
            </a:r>
            <a:r>
              <a:rPr lang="en-US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32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4" name="文字方塊 163"/>
          <p:cNvSpPr txBox="1"/>
          <p:nvPr/>
        </p:nvSpPr>
        <p:spPr>
          <a:xfrm>
            <a:off x="3480645" y="6373928"/>
            <a:ext cx="587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起點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181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6E-7 L -0.02986 -0.11286 L -0.07014 -0.17831 L -0.1441 -0.24746 L -0.24809 -0.32193 L -0.2415 -0.38761 L -0.21563 -0.51388 L -0.25452 -0.5606 L -0.38438 -0.69034 L -0.45452 -0.75948 L -0.49601 -0.65911 L -0.54931 -0.58997 L -0.65191 -0.58488 L -0.76615 -0.59875 L -0.73247 -0.51064 L -0.66493 -0.38252 L -0.6974 -0.27868 L -0.70782 -0.20953 L -0.72205 -0.14015 L -0.6441 -0.07632 L -0.56875 -0.02267 L -0.50782 0.01179 L -0.46111 -0.00694 L -0.3948 -0.05713 L -0.37136 -0.08488 L -0.30382 -0.01943 L -0.23889 0.01873 L -0.18056 0.03792 L -0.0948 0.03792 L 3.61111E-6 1.3876E-7 Z " pathEditMode="relative" ptsTypes="AAAAAAAAAAAAAAAAAAAAAAAAAAAAAA">
                                      <p:cBhvr>
                                        <p:cTn id="11" dur="1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00023 L 0.01145 -0.0932 L -0.02101 -0.17461 L -0.07032 -0.26966 L -0.13125 -0.41166 L -0.14688 -0.49977 L -0.16511 -0.63136 L -0.17553 -0.71786 L -0.28594 -0.70907 L -0.38195 -0.70907 L -0.48716 -0.716 L -0.56893 -0.72641 L -0.61702 -0.66073 L -0.69879 -0.5414 L -0.72483 -0.43409 L -0.75087 -0.31476 L -0.77813 -0.21092 L -0.70921 -0.13136 L -0.6625 -0.09158 L -0.59879 -0.07933 L -0.49115 -0.05874 L -0.40921 -0.04163 L -0.33785 -0.02937 L -0.29497 -0.04163 L -0.22362 0.01226 L -0.15869 0.0451 L -0.10921 0.07632 L -0.03907 0.04163 L -0.00018 0.00023 Z " pathEditMode="relative" ptsTypes="AAAAAAAAAAAAAAAAAAAAAAAAAAAAA">
                                      <p:cBhvr>
                                        <p:cTn id="13" dur="1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2.98797E-6 L 0.0585 -0.07609 L 0.02864 -0.21115 L 0.01041 -0.28724 L -0.03108 -0.34598 L -0.09219 -0.41351 L -0.1856 -0.42207 L -0.26876 -0.43247 L -0.304 -0.571 L -0.32327 -0.65565 L -0.42205 -0.60199 L -0.52066 -0.55713 L -0.63629 -0.49838 L -0.72205 -0.38923 L -0.69601 -0.27868 L -0.66233 -0.19381 L -0.60504 -0.04163 L -0.54792 -0.05019 L -0.43751 -0.09875 L -0.35712 -0.05713 L -0.23751 0.02081 L -0.1856 0.03284 L -0.12744 0.06221 L -0.08438 0.08464 L -0.04931 0.13321 L -0.01945 0.0777 L -8.33333E-6 2.98797E-6 Z " pathEditMode="relative" ptsTypes="AAAAAAAAAAAAAAAAAAAAAAAAAAA">
                                      <p:cBhvr>
                                        <p:cTn id="15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43608" y="980728"/>
            <a:ext cx="69127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有別於傳統以”教師為中心”的教學模式，在定向越野課程中，學生能充分展現參 與活動的積極性與主動性。教師主要任務在於協助組織學生開展活動，學生需主動思考 和積極行動完成任務，全程以徒步或跑步的方式，不僅可以強身健體、鍛鍊體力，亦能 培養其思考和解決困難的能力；若採團體賽，更是學習互助合作、溝通協調的最佳時機</a:t>
            </a:r>
            <a:r>
              <a:rPr lang="en-US" altLang="zh-TW" dirty="0"/>
              <a:t>! </a:t>
            </a:r>
            <a:endParaRPr lang="zh-TW" altLang="en-US" dirty="0"/>
          </a:p>
        </p:txBody>
      </p:sp>
      <p:graphicFrame>
        <p:nvGraphicFramePr>
          <p:cNvPr id="8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5025779"/>
              </p:ext>
            </p:extLst>
          </p:nvPr>
        </p:nvGraphicFramePr>
        <p:xfrm>
          <a:off x="259750" y="3284984"/>
          <a:ext cx="8280921" cy="272104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055853"/>
                <a:gridCol w="2084606"/>
                <a:gridCol w="2070231"/>
                <a:gridCol w="2070231"/>
              </a:tblGrid>
              <a:tr h="6717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</a:rPr>
                        <a:t>順點</a:t>
                      </a:r>
                      <a:r>
                        <a:rPr lang="zh-TW" sz="2800" kern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</a:rPr>
                        <a:t>式</a:t>
                      </a:r>
                      <a:endParaRPr lang="en-US" altLang="zh-TW" sz="2800" kern="0" dirty="0" smtClean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</a:rPr>
                        <a:t>（</a:t>
                      </a:r>
                      <a:r>
                        <a:rPr lang="zh-TW" sz="2800" kern="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</a:rPr>
                        <a:t>傳統賽）</a:t>
                      </a:r>
                      <a:r>
                        <a:rPr lang="en-US" sz="2800" kern="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</a:rPr>
                        <a:t> </a:t>
                      </a:r>
                      <a:endParaRPr lang="zh-TW" sz="2800" kern="10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</a:rPr>
                        <a:t>積分式</a:t>
                      </a:r>
                      <a:r>
                        <a:rPr lang="en-US" sz="2800" kern="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</a:rPr>
                        <a:t> </a:t>
                      </a:r>
                      <a:endParaRPr lang="zh-TW" sz="2800" kern="10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</a:rPr>
                        <a:t>接力賽</a:t>
                      </a:r>
                      <a:r>
                        <a:rPr lang="en-US" sz="2800" kern="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</a:rPr>
                        <a:t> </a:t>
                      </a:r>
                      <a:endParaRPr lang="zh-TW" sz="2800" kern="10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</a:rPr>
                        <a:t>循線式</a:t>
                      </a:r>
                      <a:r>
                        <a:rPr lang="en-US" sz="2800" kern="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</a:rPr>
                        <a:t> </a:t>
                      </a:r>
                      <a:endParaRPr lang="zh-TW" sz="2800" kern="10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5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新細明體"/>
                        <a:ea typeface="新細明體"/>
                        <a:cs typeface="新細明體"/>
                      </a:endParaRP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新細明體"/>
                        <a:ea typeface="新細明體"/>
                        <a:cs typeface="新細明體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新細明體"/>
                        <a:ea typeface="新細明體"/>
                        <a:cs typeface="新細明體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新細明體"/>
                        <a:ea typeface="新細明體"/>
                        <a:cs typeface="新細明體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4" descr="http://www.orienteering.org.tw/images/ph_5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09" y="4377480"/>
            <a:ext cx="1772449" cy="118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http://www.orienteering.org.tw/images/ph_6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998" y="4407196"/>
            <a:ext cx="1757906" cy="11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orienteering.org.tw/images/ph_7.jpg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230" y="4377480"/>
            <a:ext cx="1740567" cy="118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 descr="http://www.orienteering.org.tw/images/ph_8.jpg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454" y="4355385"/>
            <a:ext cx="1794864" cy="119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18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4" b="91537" l="10000" r="97969">
                        <a14:foregroundMark x1="30625" y1="28731" x2="30625" y2="28731"/>
                        <a14:foregroundMark x1="30156" y1="30512" x2="30156" y2="30512"/>
                        <a14:foregroundMark x1="30156" y1="32294" x2="30156" y2="32294"/>
                        <a14:foregroundMark x1="30156" y1="33408" x2="30156" y2="33408"/>
                        <a14:foregroundMark x1="29844" y1="34298" x2="29844" y2="34298"/>
                        <a14:foregroundMark x1="23281" y1="47439" x2="23281" y2="47439"/>
                        <a14:foregroundMark x1="23438" y1="45434" x2="23438" y2="45434"/>
                        <a14:foregroundMark x1="23750" y1="43207" x2="23750" y2="43207"/>
                        <a14:foregroundMark x1="24063" y1="42539" x2="24063" y2="42539"/>
                        <a14:foregroundMark x1="82344" y1="24276" x2="82344" y2="24276"/>
                        <a14:foregroundMark x1="84688" y1="24276" x2="84688" y2="24276"/>
                        <a14:foregroundMark x1="83438" y1="24053" x2="83438" y2="24053"/>
                        <a14:foregroundMark x1="85938" y1="24944" x2="85938" y2="24944"/>
                        <a14:foregroundMark x1="91250" y1="35857" x2="91250" y2="35857"/>
                        <a14:foregroundMark x1="96250" y1="51670" x2="96250" y2="51670"/>
                        <a14:foregroundMark x1="95156" y1="50334" x2="95156" y2="50334"/>
                        <a14:foregroundMark x1="96875" y1="53452" x2="96875" y2="53452"/>
                        <a14:foregroundMark x1="96094" y1="57238" x2="96094" y2="57238"/>
                        <a14:foregroundMark x1="95000" y1="59911" x2="95000" y2="59911"/>
                        <a14:foregroundMark x1="94375" y1="61915" x2="94375" y2="61915"/>
                        <a14:foregroundMark x1="93906" y1="62806" x2="93906" y2="62806"/>
                        <a14:foregroundMark x1="89531" y1="69042" x2="89531" y2="69042"/>
                        <a14:foregroundMark x1="87500" y1="68820" x2="87500" y2="68820"/>
                        <a14:foregroundMark x1="85625" y1="67929" x2="85625" y2="67929"/>
                        <a14:foregroundMark x1="84688" y1="66815" x2="84688" y2="66815"/>
                        <a14:foregroundMark x1="81875" y1="71047" x2="81875" y2="71047"/>
                        <a14:foregroundMark x1="82500" y1="73497" x2="82500" y2="73497"/>
                        <a14:foregroundMark x1="82188" y1="78174" x2="82188" y2="78174"/>
                        <a14:foregroundMark x1="81250" y1="81514" x2="81250" y2="81514"/>
                        <a14:foregroundMark x1="79531" y1="86637" x2="79531" y2="86637"/>
                        <a14:foregroundMark x1="77188" y1="88419" x2="77188" y2="88419"/>
                        <a14:foregroundMark x1="75156" y1="88864" x2="75156" y2="88864"/>
                        <a14:foregroundMark x1="73125" y1="89310" x2="73125" y2="89310"/>
                        <a14:foregroundMark x1="64688" y1="86860" x2="64688" y2="86860"/>
                        <a14:foregroundMark x1="60938" y1="86860" x2="60938" y2="86860"/>
                        <a14:foregroundMark x1="58281" y1="86860" x2="58281" y2="86860"/>
                        <a14:foregroundMark x1="55156" y1="86192" x2="55156" y2="86192"/>
                        <a14:foregroundMark x1="52969" y1="85078" x2="52969" y2="85078"/>
                        <a14:foregroundMark x1="50469" y1="81737" x2="50469" y2="81737"/>
                        <a14:foregroundMark x1="31719" y1="79733" x2="31719" y2="79733"/>
                        <a14:foregroundMark x1="30156" y1="81514" x2="30156" y2="81514"/>
                        <a14:foregroundMark x1="31094" y1="81737" x2="31094" y2="81737"/>
                        <a14:foregroundMark x1="22031" y1="54120" x2="22031" y2="54120"/>
                        <a14:foregroundMark x1="22344" y1="52116" x2="22344" y2="52116"/>
                        <a14:foregroundMark x1="22656" y1="49889" x2="22656" y2="49889"/>
                        <a14:foregroundMark x1="22656" y1="48552" x2="22656" y2="48552"/>
                        <a14:foregroundMark x1="21875" y1="56125" x2="21875" y2="56125"/>
                        <a14:foregroundMark x1="23281" y1="58352" x2="23281" y2="58352"/>
                        <a14:foregroundMark x1="24688" y1="60356" x2="24688" y2="60356"/>
                        <a14:foregroundMark x1="26719" y1="63029" x2="26719" y2="63029"/>
                        <a14:foregroundMark x1="25625" y1="63252" x2="25625" y2="63252"/>
                        <a14:foregroundMark x1="25469" y1="61470" x2="25469" y2="61470"/>
                        <a14:foregroundMark x1="38281" y1="16704" x2="38281" y2="16704"/>
                        <a14:foregroundMark x1="38125" y1="18040" x2="38125" y2="18040"/>
                        <a14:foregroundMark x1="76719" y1="19599" x2="76719" y2="19599"/>
                        <a14:foregroundMark x1="76563" y1="21158" x2="76563" y2="21158"/>
                        <a14:foregroundMark x1="89531" y1="22049" x2="89531" y2="22049"/>
                        <a14:foregroundMark x1="89688" y1="24499" x2="89688" y2="24499"/>
                        <a14:foregroundMark x1="89375" y1="26726" x2="89375" y2="26726"/>
                        <a14:foregroundMark x1="89688" y1="28953" x2="90000" y2="29399"/>
                        <a14:foregroundMark x1="39375" y1="76392" x2="39375" y2="76392"/>
                        <a14:foregroundMark x1="39688" y1="75947" x2="39688" y2="75947"/>
                        <a14:foregroundMark x1="40469" y1="75947" x2="40469" y2="75947"/>
                        <a14:foregroundMark x1="40469" y1="75947" x2="40469" y2="75947"/>
                        <a14:foregroundMark x1="28906" y1="36080" x2="28906" y2="36080"/>
                        <a14:foregroundMark x1="25469" y1="32739" x2="25469" y2="32739"/>
                        <a14:foregroundMark x1="25625" y1="33853" x2="25625" y2="33853"/>
                        <a14:foregroundMark x1="25469" y1="34521" x2="25469" y2="34521"/>
                        <a14:foregroundMark x1="69375" y1="27840" x2="69375" y2="27840"/>
                        <a14:foregroundMark x1="70625" y1="26726" x2="70625" y2="26726"/>
                        <a14:foregroundMark x1="71250" y1="25167" x2="71250" y2="25167"/>
                        <a14:foregroundMark x1="72813" y1="24499" x2="72813" y2="24499"/>
                        <a14:foregroundMark x1="70781" y1="23831" x2="70781" y2="23831"/>
                        <a14:foregroundMark x1="45156" y1="73719" x2="45156" y2="73719"/>
                        <a14:foregroundMark x1="44219" y1="73942" x2="44219" y2="73942"/>
                        <a14:foregroundMark x1="43594" y1="74610" x2="43594" y2="74610"/>
                        <a14:foregroundMark x1="42813" y1="75056" x2="42813" y2="75056"/>
                        <a14:foregroundMark x1="41875" y1="75278" x2="41875" y2="75278"/>
                        <a14:foregroundMark x1="41094" y1="75056" x2="41094" y2="75056"/>
                        <a14:foregroundMark x1="38125" y1="77060" x2="38125" y2="77060"/>
                        <a14:foregroundMark x1="36563" y1="77506" x2="36563" y2="77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73" r="1570" b="8649"/>
          <a:stretch/>
        </p:blipFill>
        <p:spPr>
          <a:xfrm>
            <a:off x="3275856" y="2143788"/>
            <a:ext cx="5580112" cy="4563980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20826" y="116632"/>
            <a:ext cx="9231694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棕色    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地貌，泥土，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水泥地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黑色    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岩石系列，人工地物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水泥地除外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藍色    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水系及沼澤地。當水系地物的外圍以黑線表示時，說明該地物在通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常的氣候條件下不能穿越。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黃色    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容易穿越之空曠地域，深淺表示空曠程度，分空曠地及雜草地。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綠色    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對運動員奔跑有阻礙之植被，按可跑程度分慢跑、難跑及穿越困難，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以顏色的深淺度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或線條疏密度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分別之。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白色    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可以用一般的奔跑速度穿越的樹林。地面上無阻礙行進的灌木或雜叢。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紫紅色    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用於地點、檢查點、終點及禁止區等競賽符號使用。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11560" y="188640"/>
            <a:ext cx="504056" cy="3465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11560" y="620688"/>
            <a:ext cx="504056" cy="3465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/>
          <p:cNvSpPr/>
          <p:nvPr/>
        </p:nvSpPr>
        <p:spPr>
          <a:xfrm>
            <a:off x="611560" y="1052736"/>
            <a:ext cx="504056" cy="346535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11560" y="1858329"/>
            <a:ext cx="504056" cy="34653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/>
          <p:cNvSpPr/>
          <p:nvPr/>
        </p:nvSpPr>
        <p:spPr>
          <a:xfrm>
            <a:off x="611560" y="2290377"/>
            <a:ext cx="504056" cy="346535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/>
          <p:cNvSpPr/>
          <p:nvPr/>
        </p:nvSpPr>
        <p:spPr>
          <a:xfrm>
            <a:off x="611560" y="3068960"/>
            <a:ext cx="504056" cy="3465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45"/>
          <p:cNvSpPr/>
          <p:nvPr/>
        </p:nvSpPr>
        <p:spPr>
          <a:xfrm>
            <a:off x="827584" y="3514513"/>
            <a:ext cx="504056" cy="346535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181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83"/>
            <a:ext cx="2676303" cy="1875439"/>
          </a:xfrm>
          <a:prstGeom prst="rect">
            <a:avLst/>
          </a:prstGeom>
        </p:spPr>
      </p:pic>
      <p:pic>
        <p:nvPicPr>
          <p:cNvPr id="9" name="圖片 8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" y="4581128"/>
            <a:ext cx="2674800" cy="1875600"/>
          </a:xfrm>
          <a:prstGeom prst="rect">
            <a:avLst/>
          </a:prstGeom>
        </p:spPr>
      </p:pic>
      <p:pic>
        <p:nvPicPr>
          <p:cNvPr id="10" name="圖片 9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5" y="2279420"/>
            <a:ext cx="2674800" cy="1875600"/>
          </a:xfrm>
          <a:prstGeom prst="rect">
            <a:avLst/>
          </a:prstGeom>
        </p:spPr>
      </p:pic>
      <p:pic>
        <p:nvPicPr>
          <p:cNvPr id="11" name="圖片 10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00" y="-16624"/>
            <a:ext cx="2674800" cy="1875600"/>
          </a:xfrm>
          <a:prstGeom prst="rect">
            <a:avLst/>
          </a:prstGeom>
        </p:spPr>
      </p:pic>
      <p:pic>
        <p:nvPicPr>
          <p:cNvPr id="14" name="圖片 13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00" y="2276872"/>
            <a:ext cx="2674800" cy="1875600"/>
          </a:xfrm>
          <a:prstGeom prst="rect">
            <a:avLst/>
          </a:prstGeom>
        </p:spPr>
      </p:pic>
      <p:pic>
        <p:nvPicPr>
          <p:cNvPr id="15" name="圖片 14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377" y="4653136"/>
            <a:ext cx="2674800" cy="187560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756" y="-27384"/>
            <a:ext cx="3427945" cy="1894340"/>
          </a:xfrm>
          <a:prstGeom prst="rect">
            <a:avLst/>
          </a:prstGeom>
        </p:spPr>
      </p:pic>
      <p:sp>
        <p:nvSpPr>
          <p:cNvPr id="22" name="文字方塊 21"/>
          <p:cNvSpPr txBox="1"/>
          <p:nvPr/>
        </p:nvSpPr>
        <p:spPr>
          <a:xfrm>
            <a:off x="2914619" y="1858473"/>
            <a:ext cx="3457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白色：可奔跑穿越之樹林、灌木叢</a:t>
            </a:r>
            <a:r>
              <a:rPr lang="zh-TW" altLang="en-US" sz="1600" dirty="0"/>
              <a:t>。</a:t>
            </a:r>
          </a:p>
        </p:txBody>
      </p:sp>
      <p:sp>
        <p:nvSpPr>
          <p:cNvPr id="34" name="文字方塊 33"/>
          <p:cNvSpPr txBox="1"/>
          <p:nvPr/>
        </p:nvSpPr>
        <p:spPr>
          <a:xfrm>
            <a:off x="-70505" y="1866310"/>
            <a:ext cx="3202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棕色：鋪設地面、水泥地等。</a:t>
            </a:r>
          </a:p>
        </p:txBody>
      </p:sp>
      <p:sp>
        <p:nvSpPr>
          <p:cNvPr id="35" name="文字方塊 34"/>
          <p:cNvSpPr txBox="1"/>
          <p:nvPr/>
        </p:nvSpPr>
        <p:spPr>
          <a:xfrm>
            <a:off x="6444208" y="1844824"/>
            <a:ext cx="3202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黑色：岩石系列、人工建築等</a:t>
            </a:r>
            <a:r>
              <a:rPr lang="zh-TW" altLang="en-US" sz="1600" dirty="0" smtClean="0"/>
              <a:t>。</a:t>
            </a:r>
            <a:endParaRPr lang="zh-TW" altLang="en-US" sz="1600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6084168" y="4201343"/>
            <a:ext cx="3202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綠色：阻礙奔跑及通行的樹林或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植被。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6444208" y="6528736"/>
            <a:ext cx="3202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藍色：水系地形如河流、水池等。</a:t>
            </a:r>
          </a:p>
        </p:txBody>
      </p:sp>
      <p:sp>
        <p:nvSpPr>
          <p:cNvPr id="41" name="文字方塊 40"/>
          <p:cNvSpPr txBox="1"/>
          <p:nvPr/>
        </p:nvSpPr>
        <p:spPr>
          <a:xfrm>
            <a:off x="-70505" y="4201343"/>
            <a:ext cx="3202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紅色：表示起點、終點、檢查點等。</a:t>
            </a:r>
          </a:p>
        </p:txBody>
      </p:sp>
      <p:sp>
        <p:nvSpPr>
          <p:cNvPr id="43" name="文字方塊 42"/>
          <p:cNvSpPr txBox="1"/>
          <p:nvPr/>
        </p:nvSpPr>
        <p:spPr>
          <a:xfrm>
            <a:off x="-92956" y="6474822"/>
            <a:ext cx="3440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黃色：容易穿越的空曠草原、植被地等</a:t>
            </a:r>
            <a:r>
              <a:rPr lang="zh-TW" altLang="en-US" sz="1600" dirty="0" smtClean="0"/>
              <a:t>。</a:t>
            </a:r>
            <a:endParaRPr lang="zh-TW" altLang="en-US" sz="1600" dirty="0"/>
          </a:p>
        </p:txBody>
      </p:sp>
      <p:pic>
        <p:nvPicPr>
          <p:cNvPr id="47" name="圖片 46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25" b="9380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5" t="13087" r="11249" b="7782"/>
          <a:stretch/>
        </p:blipFill>
        <p:spPr bwMode="auto">
          <a:xfrm>
            <a:off x="3059832" y="2035587"/>
            <a:ext cx="3240360" cy="47387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橢圓 23"/>
          <p:cNvSpPr/>
          <p:nvPr/>
        </p:nvSpPr>
        <p:spPr>
          <a:xfrm>
            <a:off x="3635896" y="4077072"/>
            <a:ext cx="432048" cy="432048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橢圓 49"/>
          <p:cNvSpPr/>
          <p:nvPr/>
        </p:nvSpPr>
        <p:spPr>
          <a:xfrm>
            <a:off x="4211960" y="2480710"/>
            <a:ext cx="288032" cy="284797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圓角矩形 24"/>
          <p:cNvSpPr/>
          <p:nvPr/>
        </p:nvSpPr>
        <p:spPr>
          <a:xfrm rot="3307402">
            <a:off x="5204000" y="2947591"/>
            <a:ext cx="581991" cy="26458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橢圓 50"/>
          <p:cNvSpPr/>
          <p:nvPr/>
        </p:nvSpPr>
        <p:spPr>
          <a:xfrm>
            <a:off x="4071742" y="3251856"/>
            <a:ext cx="288032" cy="393168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橢圓 51"/>
          <p:cNvSpPr/>
          <p:nvPr/>
        </p:nvSpPr>
        <p:spPr>
          <a:xfrm>
            <a:off x="5099060" y="2623108"/>
            <a:ext cx="144016" cy="15782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橢圓 52"/>
          <p:cNvSpPr/>
          <p:nvPr/>
        </p:nvSpPr>
        <p:spPr>
          <a:xfrm>
            <a:off x="4716016" y="3645024"/>
            <a:ext cx="144016" cy="15782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橢圓 53"/>
          <p:cNvSpPr/>
          <p:nvPr/>
        </p:nvSpPr>
        <p:spPr>
          <a:xfrm>
            <a:off x="4788024" y="4941168"/>
            <a:ext cx="288032" cy="284797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3" name="直線單箭頭接點 32"/>
          <p:cNvCxnSpPr/>
          <p:nvPr/>
        </p:nvCxnSpPr>
        <p:spPr>
          <a:xfrm flipH="1" flipV="1">
            <a:off x="4360870" y="2132856"/>
            <a:ext cx="4896" cy="276954"/>
          </a:xfrm>
          <a:prstGeom prst="straightConnector1">
            <a:avLst/>
          </a:prstGeom>
          <a:ln w="190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/>
          <p:cNvCxnSpPr/>
          <p:nvPr/>
        </p:nvCxnSpPr>
        <p:spPr>
          <a:xfrm flipH="1" flipV="1">
            <a:off x="2771800" y="3264541"/>
            <a:ext cx="1299943" cy="194781"/>
          </a:xfrm>
          <a:prstGeom prst="straightConnector1">
            <a:avLst/>
          </a:prstGeom>
          <a:ln w="190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/>
          <p:cNvCxnSpPr/>
          <p:nvPr/>
        </p:nvCxnSpPr>
        <p:spPr>
          <a:xfrm flipH="1">
            <a:off x="2771800" y="4550013"/>
            <a:ext cx="938004" cy="1040923"/>
          </a:xfrm>
          <a:prstGeom prst="straightConnector1">
            <a:avLst/>
          </a:prstGeom>
          <a:ln w="190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單箭頭接點 61"/>
          <p:cNvCxnSpPr/>
          <p:nvPr/>
        </p:nvCxnSpPr>
        <p:spPr>
          <a:xfrm>
            <a:off x="5171068" y="5157192"/>
            <a:ext cx="1273140" cy="433744"/>
          </a:xfrm>
          <a:prstGeom prst="straightConnector1">
            <a:avLst/>
          </a:prstGeom>
          <a:ln w="190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/>
          <p:cNvCxnSpPr/>
          <p:nvPr/>
        </p:nvCxnSpPr>
        <p:spPr>
          <a:xfrm flipV="1">
            <a:off x="4897735" y="3264541"/>
            <a:ext cx="1474465" cy="459393"/>
          </a:xfrm>
          <a:prstGeom prst="straightConnector1">
            <a:avLst/>
          </a:prstGeom>
          <a:ln w="190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/>
          <p:cNvCxnSpPr/>
          <p:nvPr/>
        </p:nvCxnSpPr>
        <p:spPr>
          <a:xfrm flipH="1" flipV="1">
            <a:off x="2653852" y="1916832"/>
            <a:ext cx="2639529" cy="1248872"/>
          </a:xfrm>
          <a:prstGeom prst="straightConnector1">
            <a:avLst/>
          </a:prstGeom>
          <a:ln w="190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單箭頭接點 70"/>
          <p:cNvCxnSpPr>
            <a:endCxn id="35" idx="1"/>
          </p:cNvCxnSpPr>
          <p:nvPr/>
        </p:nvCxnSpPr>
        <p:spPr>
          <a:xfrm flipV="1">
            <a:off x="5273389" y="2014101"/>
            <a:ext cx="1170819" cy="609007"/>
          </a:xfrm>
          <a:prstGeom prst="straightConnector1">
            <a:avLst/>
          </a:prstGeom>
          <a:ln w="190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63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0" grpId="0" animBg="1"/>
      <p:bldP spid="25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2" y="755871"/>
            <a:ext cx="8416390" cy="607238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5725" y="-89123"/>
            <a:ext cx="92316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定向越野專用地圖閱讀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1835696" y="6237312"/>
            <a:ext cx="1872208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5076056" y="2420888"/>
            <a:ext cx="3024336" cy="43204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467544" y="2204864"/>
            <a:ext cx="4464496" cy="396427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手繪多邊形 22"/>
          <p:cNvSpPr/>
          <p:nvPr/>
        </p:nvSpPr>
        <p:spPr>
          <a:xfrm>
            <a:off x="660400" y="2914650"/>
            <a:ext cx="191928" cy="273050"/>
          </a:xfrm>
          <a:custGeom>
            <a:avLst/>
            <a:gdLst>
              <a:gd name="connsiteX0" fmla="*/ 0 w 191928"/>
              <a:gd name="connsiteY0" fmla="*/ 273050 h 273050"/>
              <a:gd name="connsiteX1" fmla="*/ 82550 w 191928"/>
              <a:gd name="connsiteY1" fmla="*/ 190500 h 273050"/>
              <a:gd name="connsiteX2" fmla="*/ 146050 w 191928"/>
              <a:gd name="connsiteY2" fmla="*/ 152400 h 273050"/>
              <a:gd name="connsiteX3" fmla="*/ 184150 w 191928"/>
              <a:gd name="connsiteY3" fmla="*/ 114300 h 273050"/>
              <a:gd name="connsiteX4" fmla="*/ 190500 w 191928"/>
              <a:gd name="connsiteY4" fmla="*/ 69850 h 273050"/>
              <a:gd name="connsiteX5" fmla="*/ 165100 w 191928"/>
              <a:gd name="connsiteY5" fmla="*/ 0 h 2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928" h="273050">
                <a:moveTo>
                  <a:pt x="0" y="273050"/>
                </a:moveTo>
                <a:cubicBezTo>
                  <a:pt x="29104" y="241829"/>
                  <a:pt x="58208" y="210608"/>
                  <a:pt x="82550" y="190500"/>
                </a:cubicBezTo>
                <a:cubicBezTo>
                  <a:pt x="106892" y="170392"/>
                  <a:pt x="129117" y="165100"/>
                  <a:pt x="146050" y="152400"/>
                </a:cubicBezTo>
                <a:cubicBezTo>
                  <a:pt x="162983" y="139700"/>
                  <a:pt x="176742" y="128058"/>
                  <a:pt x="184150" y="114300"/>
                </a:cubicBezTo>
                <a:cubicBezTo>
                  <a:pt x="191558" y="100542"/>
                  <a:pt x="193675" y="88900"/>
                  <a:pt x="190500" y="69850"/>
                </a:cubicBezTo>
                <a:cubicBezTo>
                  <a:pt x="187325" y="50800"/>
                  <a:pt x="176212" y="25400"/>
                  <a:pt x="16510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手繪多邊形 23"/>
          <p:cNvSpPr/>
          <p:nvPr/>
        </p:nvSpPr>
        <p:spPr>
          <a:xfrm>
            <a:off x="615950" y="2933700"/>
            <a:ext cx="297437" cy="393700"/>
          </a:xfrm>
          <a:custGeom>
            <a:avLst/>
            <a:gdLst>
              <a:gd name="connsiteX0" fmla="*/ 0 w 297437"/>
              <a:gd name="connsiteY0" fmla="*/ 393700 h 393700"/>
              <a:gd name="connsiteX1" fmla="*/ 101600 w 297437"/>
              <a:gd name="connsiteY1" fmla="*/ 336550 h 393700"/>
              <a:gd name="connsiteX2" fmla="*/ 158750 w 297437"/>
              <a:gd name="connsiteY2" fmla="*/ 266700 h 393700"/>
              <a:gd name="connsiteX3" fmla="*/ 234950 w 297437"/>
              <a:gd name="connsiteY3" fmla="*/ 209550 h 393700"/>
              <a:gd name="connsiteX4" fmla="*/ 292100 w 297437"/>
              <a:gd name="connsiteY4" fmla="*/ 146050 h 393700"/>
              <a:gd name="connsiteX5" fmla="*/ 292100 w 297437"/>
              <a:gd name="connsiteY5" fmla="*/ 69850 h 393700"/>
              <a:gd name="connsiteX6" fmla="*/ 266700 w 297437"/>
              <a:gd name="connsiteY6" fmla="*/ 12700 h 393700"/>
              <a:gd name="connsiteX7" fmla="*/ 260350 w 297437"/>
              <a:gd name="connsiteY7" fmla="*/ 0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437" h="393700">
                <a:moveTo>
                  <a:pt x="0" y="393700"/>
                </a:moveTo>
                <a:cubicBezTo>
                  <a:pt x="37571" y="375708"/>
                  <a:pt x="75142" y="357717"/>
                  <a:pt x="101600" y="336550"/>
                </a:cubicBezTo>
                <a:cubicBezTo>
                  <a:pt x="128058" y="315383"/>
                  <a:pt x="136525" y="287867"/>
                  <a:pt x="158750" y="266700"/>
                </a:cubicBezTo>
                <a:cubicBezTo>
                  <a:pt x="180975" y="245533"/>
                  <a:pt x="212725" y="229658"/>
                  <a:pt x="234950" y="209550"/>
                </a:cubicBezTo>
                <a:cubicBezTo>
                  <a:pt x="257175" y="189442"/>
                  <a:pt x="282575" y="169333"/>
                  <a:pt x="292100" y="146050"/>
                </a:cubicBezTo>
                <a:cubicBezTo>
                  <a:pt x="301625" y="122767"/>
                  <a:pt x="296333" y="92075"/>
                  <a:pt x="292100" y="69850"/>
                </a:cubicBezTo>
                <a:cubicBezTo>
                  <a:pt x="287867" y="47625"/>
                  <a:pt x="271992" y="24342"/>
                  <a:pt x="266700" y="12700"/>
                </a:cubicBezTo>
                <a:cubicBezTo>
                  <a:pt x="261408" y="1058"/>
                  <a:pt x="260879" y="529"/>
                  <a:pt x="26035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手繪多邊形 24"/>
          <p:cNvSpPr/>
          <p:nvPr/>
        </p:nvSpPr>
        <p:spPr>
          <a:xfrm>
            <a:off x="673100" y="3003550"/>
            <a:ext cx="388778" cy="565150"/>
          </a:xfrm>
          <a:custGeom>
            <a:avLst/>
            <a:gdLst>
              <a:gd name="connsiteX0" fmla="*/ 0 w 388778"/>
              <a:gd name="connsiteY0" fmla="*/ 565150 h 565150"/>
              <a:gd name="connsiteX1" fmla="*/ 69850 w 388778"/>
              <a:gd name="connsiteY1" fmla="*/ 495300 h 565150"/>
              <a:gd name="connsiteX2" fmla="*/ 88900 w 388778"/>
              <a:gd name="connsiteY2" fmla="*/ 431800 h 565150"/>
              <a:gd name="connsiteX3" fmla="*/ 139700 w 388778"/>
              <a:gd name="connsiteY3" fmla="*/ 412750 h 565150"/>
              <a:gd name="connsiteX4" fmla="*/ 209550 w 388778"/>
              <a:gd name="connsiteY4" fmla="*/ 406400 h 565150"/>
              <a:gd name="connsiteX5" fmla="*/ 254000 w 388778"/>
              <a:gd name="connsiteY5" fmla="*/ 336550 h 565150"/>
              <a:gd name="connsiteX6" fmla="*/ 323850 w 388778"/>
              <a:gd name="connsiteY6" fmla="*/ 234950 h 565150"/>
              <a:gd name="connsiteX7" fmla="*/ 361950 w 388778"/>
              <a:gd name="connsiteY7" fmla="*/ 165100 h 565150"/>
              <a:gd name="connsiteX8" fmla="*/ 387350 w 388778"/>
              <a:gd name="connsiteY8" fmla="*/ 120650 h 565150"/>
              <a:gd name="connsiteX9" fmla="*/ 381000 w 388778"/>
              <a:gd name="connsiteY9" fmla="*/ 38100 h 565150"/>
              <a:gd name="connsiteX10" fmla="*/ 342900 w 388778"/>
              <a:gd name="connsiteY10" fmla="*/ 0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8778" h="565150">
                <a:moveTo>
                  <a:pt x="0" y="565150"/>
                </a:moveTo>
                <a:cubicBezTo>
                  <a:pt x="27516" y="541337"/>
                  <a:pt x="55033" y="517525"/>
                  <a:pt x="69850" y="495300"/>
                </a:cubicBezTo>
                <a:cubicBezTo>
                  <a:pt x="84667" y="473075"/>
                  <a:pt x="77258" y="445558"/>
                  <a:pt x="88900" y="431800"/>
                </a:cubicBezTo>
                <a:cubicBezTo>
                  <a:pt x="100542" y="418042"/>
                  <a:pt x="119592" y="416983"/>
                  <a:pt x="139700" y="412750"/>
                </a:cubicBezTo>
                <a:cubicBezTo>
                  <a:pt x="159808" y="408517"/>
                  <a:pt x="190500" y="419100"/>
                  <a:pt x="209550" y="406400"/>
                </a:cubicBezTo>
                <a:cubicBezTo>
                  <a:pt x="228600" y="393700"/>
                  <a:pt x="234950" y="365125"/>
                  <a:pt x="254000" y="336550"/>
                </a:cubicBezTo>
                <a:cubicBezTo>
                  <a:pt x="273050" y="307975"/>
                  <a:pt x="305858" y="263525"/>
                  <a:pt x="323850" y="234950"/>
                </a:cubicBezTo>
                <a:cubicBezTo>
                  <a:pt x="341842" y="206375"/>
                  <a:pt x="351367" y="184150"/>
                  <a:pt x="361950" y="165100"/>
                </a:cubicBezTo>
                <a:cubicBezTo>
                  <a:pt x="372533" y="146050"/>
                  <a:pt x="384175" y="141817"/>
                  <a:pt x="387350" y="120650"/>
                </a:cubicBezTo>
                <a:cubicBezTo>
                  <a:pt x="390525" y="99483"/>
                  <a:pt x="388408" y="58208"/>
                  <a:pt x="381000" y="38100"/>
                </a:cubicBezTo>
                <a:cubicBezTo>
                  <a:pt x="373592" y="17992"/>
                  <a:pt x="358246" y="8996"/>
                  <a:pt x="34290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0" name="直線接點 29"/>
          <p:cNvCxnSpPr/>
          <p:nvPr/>
        </p:nvCxnSpPr>
        <p:spPr>
          <a:xfrm flipV="1">
            <a:off x="3275856" y="2499494"/>
            <a:ext cx="0" cy="40978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 flipV="1">
            <a:off x="2195736" y="2204864"/>
            <a:ext cx="0" cy="43924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/>
          <p:cNvCxnSpPr/>
          <p:nvPr/>
        </p:nvCxnSpPr>
        <p:spPr>
          <a:xfrm flipV="1">
            <a:off x="1115616" y="2532199"/>
            <a:ext cx="0" cy="3129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字方塊 36"/>
          <p:cNvSpPr txBox="1"/>
          <p:nvPr/>
        </p:nvSpPr>
        <p:spPr>
          <a:xfrm>
            <a:off x="6156176" y="198884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圖例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1635783" y="1804174"/>
            <a:ext cx="2272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定向越野地圖的顏色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39" name="直線接點 38"/>
          <p:cNvCxnSpPr/>
          <p:nvPr/>
        </p:nvCxnSpPr>
        <p:spPr>
          <a:xfrm flipV="1">
            <a:off x="4355976" y="3003552"/>
            <a:ext cx="0" cy="18656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/>
          <p:cNvSpPr txBox="1"/>
          <p:nvPr/>
        </p:nvSpPr>
        <p:spPr>
          <a:xfrm>
            <a:off x="457820" y="2555612"/>
            <a:ext cx="101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等高線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3347864" y="235817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磁北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3779912" y="6304674"/>
            <a:ext cx="87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比例尺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181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23" grpId="0" animBg="1"/>
      <p:bldP spid="24" grpId="0" animBg="1"/>
      <p:bldP spid="25" grpId="0" animBg="1"/>
      <p:bldP spid="37" grpId="0"/>
      <p:bldP spid="38" grpId="0"/>
      <p:bldP spid="42" grpId="0"/>
      <p:bldP spid="43" grpId="0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35696" y="54868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定向越野活動使用的是專門為定向運動製作的地圖，顯示比普通的遠足地圖更詳細，即使很細小的地形特徵，不明顯的小徑、河流等等，也會在定向地圖中顯示出來，以提供更多資料給運動員。</a:t>
            </a:r>
          </a:p>
        </p:txBody>
      </p:sp>
      <p:sp>
        <p:nvSpPr>
          <p:cNvPr id="3" name="矩形 2"/>
          <p:cNvSpPr/>
          <p:nvPr/>
        </p:nvSpPr>
        <p:spPr>
          <a:xfrm>
            <a:off x="1115616" y="378904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b="1" dirty="0"/>
              <a:t>定向越野運動基本技術</a:t>
            </a:r>
            <a:endParaRPr lang="zh-TW" altLang="en-US" dirty="0"/>
          </a:p>
          <a:p>
            <a:r>
              <a:rPr lang="en-US" altLang="zh-TW" dirty="0"/>
              <a:t>1. </a:t>
            </a:r>
            <a:r>
              <a:rPr lang="zh-TW" altLang="en-US" dirty="0"/>
              <a:t>正置地圖</a:t>
            </a:r>
            <a:r>
              <a:rPr lang="en-US" altLang="zh-TW" dirty="0"/>
              <a:t>(</a:t>
            </a:r>
            <a:r>
              <a:rPr lang="zh-TW" altLang="en-US" dirty="0"/>
              <a:t>地圖歸北</a:t>
            </a:r>
            <a:r>
              <a:rPr lang="en-US" altLang="zh-TW" dirty="0"/>
              <a:t>)</a:t>
            </a:r>
            <a:r>
              <a:rPr lang="zh-TW" altLang="en-US" dirty="0"/>
              <a:t>，先確認自己的位置與地圖相對位置</a:t>
            </a:r>
          </a:p>
          <a:p>
            <a:r>
              <a:rPr lang="en-US" altLang="zh-TW" dirty="0"/>
              <a:t>2. </a:t>
            </a:r>
            <a:r>
              <a:rPr lang="zh-TW" altLang="en-US" dirty="0"/>
              <a:t>利用拇指輔行及扶手法確認自己的前進路線</a:t>
            </a:r>
          </a:p>
          <a:p>
            <a:r>
              <a:rPr lang="en-US" altLang="zh-TW" dirty="0"/>
              <a:t>3. </a:t>
            </a:r>
            <a:r>
              <a:rPr lang="zh-TW" altLang="en-US" dirty="0"/>
              <a:t>並隨時確認自己有沒有走錯路、找錯檢查點</a:t>
            </a:r>
          </a:p>
          <a:p>
            <a:r>
              <a:rPr lang="en-US" altLang="zh-TW" dirty="0"/>
              <a:t>4. </a:t>
            </a:r>
            <a:r>
              <a:rPr lang="zh-TW" altLang="en-US" dirty="0"/>
              <a:t>路向抉擇 請牢記</a:t>
            </a:r>
            <a:r>
              <a:rPr lang="en-US" altLang="zh-TW" dirty="0"/>
              <a:t>4</a:t>
            </a:r>
            <a:r>
              <a:rPr lang="zh-TW" altLang="en-US" dirty="0"/>
              <a:t>個</a:t>
            </a:r>
            <a:r>
              <a:rPr lang="en-US" altLang="zh-TW" dirty="0"/>
              <a:t>S</a:t>
            </a:r>
            <a:r>
              <a:rPr lang="zh-TW" altLang="en-US" dirty="0"/>
              <a:t>：</a:t>
            </a:r>
            <a:r>
              <a:rPr lang="en-US" altLang="zh-TW" dirty="0"/>
              <a:t>Stop(</a:t>
            </a:r>
            <a:r>
              <a:rPr lang="zh-TW" altLang="en-US" dirty="0"/>
              <a:t>停止</a:t>
            </a:r>
            <a:r>
              <a:rPr lang="en-US" altLang="zh-TW" dirty="0"/>
              <a:t>)</a:t>
            </a:r>
            <a:r>
              <a:rPr lang="zh-TW" altLang="en-US" dirty="0"/>
              <a:t>、</a:t>
            </a:r>
            <a:r>
              <a:rPr lang="en-US" altLang="zh-TW" dirty="0"/>
              <a:t>Set map(</a:t>
            </a:r>
            <a:r>
              <a:rPr lang="zh-TW" altLang="en-US" dirty="0"/>
              <a:t>正置地圖</a:t>
            </a:r>
            <a:r>
              <a:rPr lang="en-US" altLang="zh-TW" dirty="0"/>
              <a:t>)</a:t>
            </a:r>
            <a:r>
              <a:rPr lang="zh-TW" altLang="en-US" dirty="0"/>
              <a:t>、</a:t>
            </a:r>
            <a:r>
              <a:rPr lang="en-US" altLang="zh-TW" dirty="0"/>
              <a:t>Select(</a:t>
            </a:r>
            <a:r>
              <a:rPr lang="zh-TW" altLang="en-US" dirty="0"/>
              <a:t>路線選擇</a:t>
            </a:r>
            <a:r>
              <a:rPr lang="en-US" altLang="zh-TW" dirty="0"/>
              <a:t>)</a:t>
            </a:r>
            <a:r>
              <a:rPr lang="zh-TW" altLang="en-US" dirty="0"/>
              <a:t>、</a:t>
            </a:r>
            <a:r>
              <a:rPr lang="en-US" altLang="zh-TW" dirty="0"/>
              <a:t>Set map(</a:t>
            </a:r>
            <a:r>
              <a:rPr lang="zh-TW" altLang="en-US" dirty="0"/>
              <a:t>正置地圖</a:t>
            </a:r>
            <a:r>
              <a:rPr lang="en-US" altLang="zh-TW" dirty="0" smtClean="0"/>
              <a:t>)</a:t>
            </a:r>
            <a:r>
              <a:rPr lang="zh-TW" altLang="en-US" dirty="0" smtClean="0"/>
              <a:t>思考、判斷、決擇、行動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504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 rotWithShape="1">
          <a:blip r:embed="rId2"/>
          <a:srcRect l="4032" t="5806" r="37903" b="14194"/>
          <a:stretch/>
        </p:blipFill>
        <p:spPr bwMode="auto">
          <a:xfrm>
            <a:off x="0" y="-7078"/>
            <a:ext cx="9144000" cy="68650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56" b="72778" l="56875" r="99653">
                        <a14:foregroundMark x1="83681" y1="46667" x2="83681" y2="46667"/>
                        <a14:foregroundMark x1="82014" y1="51333" x2="82014" y2="51333"/>
                        <a14:foregroundMark x1="81875" y1="56444" x2="81875" y2="56444"/>
                        <a14:foregroundMark x1="85764" y1="63111" x2="85764" y2="63111"/>
                        <a14:foregroundMark x1="83819" y1="64889" x2="83819" y2="64889"/>
                        <a14:foregroundMark x1="88750" y1="64667" x2="88750" y2="64667"/>
                        <a14:foregroundMark x1="88194" y1="68889" x2="88194" y2="68889"/>
                        <a14:foregroundMark x1="85903" y1="68889" x2="85903" y2="68889"/>
                        <a14:foregroundMark x1="87778" y1="64000" x2="87778" y2="64000"/>
                        <a14:foregroundMark x1="88333" y1="62889" x2="88333" y2="62889"/>
                        <a14:foregroundMark x1="90972" y1="65333" x2="90972" y2="65333"/>
                        <a14:foregroundMark x1="86667" y1="62667" x2="86667" y2="62667"/>
                        <a14:foregroundMark x1="85069" y1="69333" x2="85069" y2="69333"/>
                        <a14:foregroundMark x1="76597" y1="20444" x2="76597" y2="20444"/>
                        <a14:foregroundMark x1="81806" y1="20111" x2="81806" y2="20111"/>
                        <a14:foregroundMark x1="98889" y1="31444" x2="98889" y2="3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08" t="5884" b="29579"/>
          <a:stretch/>
        </p:blipFill>
        <p:spPr bwMode="auto">
          <a:xfrm>
            <a:off x="3050952" y="4447108"/>
            <a:ext cx="1944216" cy="24448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3381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036" y="188640"/>
            <a:ext cx="9143999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-1" y="188640"/>
            <a:ext cx="914399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定向</a:t>
            </a:r>
            <a:endParaRPr lang="en-US" altLang="zh-TW" sz="60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顧名思義就是</a:t>
            </a:r>
            <a:r>
              <a:rPr lang="zh-TW" altLang="en-US" sz="6000" b="1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先確認方向</a:t>
            </a:r>
            <a:endParaRPr lang="en-US" altLang="zh-TW" sz="6000" b="1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60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再往目標</a:t>
            </a:r>
            <a:r>
              <a:rPr lang="zh-TW" altLang="en-US" sz="60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移動</a:t>
            </a:r>
            <a:endParaRPr lang="en-US" altLang="zh-TW" sz="6000" b="1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dirty="0">
                <a:solidFill>
                  <a:schemeClr val="bg1"/>
                </a:solidFill>
              </a:rPr>
              <a:t>定向越野（</a:t>
            </a:r>
            <a:r>
              <a:rPr lang="en-US" altLang="zh-TW" sz="4400" dirty="0">
                <a:solidFill>
                  <a:schemeClr val="bg1"/>
                </a:solidFill>
              </a:rPr>
              <a:t>Orienteering</a:t>
            </a:r>
            <a:r>
              <a:rPr lang="zh-TW" altLang="en-US" sz="4400" dirty="0">
                <a:solidFill>
                  <a:schemeClr val="bg1"/>
                </a:solidFill>
              </a:rPr>
              <a:t>）是一種需要靠著指北針判斷方位，然後到地圖上所有標示打卡點的地方打卡，最快完成者便獲勝的運動。</a:t>
            </a:r>
            <a:endParaRPr lang="en-US" altLang="zh-TW" sz="4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479636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063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圖片 64"/>
          <p:cNvPicPr/>
          <p:nvPr/>
        </p:nvPicPr>
        <p:blipFill rotWithShape="1">
          <a:blip r:embed="rId2"/>
          <a:srcRect l="57442" t="47110" r="21604" b="19364"/>
          <a:stretch/>
        </p:blipFill>
        <p:spPr bwMode="auto">
          <a:xfrm>
            <a:off x="0" y="5135"/>
            <a:ext cx="9144000" cy="6852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6" name="群組 35"/>
          <p:cNvGrpSpPr/>
          <p:nvPr/>
        </p:nvGrpSpPr>
        <p:grpSpPr>
          <a:xfrm>
            <a:off x="155292" y="116632"/>
            <a:ext cx="6072892" cy="6552728"/>
            <a:chOff x="0" y="0"/>
            <a:chExt cx="4513110" cy="5272644"/>
          </a:xfrm>
        </p:grpSpPr>
        <p:sp>
          <p:nvSpPr>
            <p:cNvPr id="37" name="文字方塊 2"/>
            <p:cNvSpPr txBox="1">
              <a:spLocks noChangeArrowheads="1"/>
            </p:cNvSpPr>
            <p:nvPr/>
          </p:nvSpPr>
          <p:spPr bwMode="auto">
            <a:xfrm>
              <a:off x="2612573" y="3942607"/>
              <a:ext cx="403225" cy="60053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 kern="100">
                  <a:solidFill>
                    <a:srgbClr val="C00000"/>
                  </a:solidFill>
                  <a:effectLst/>
                  <a:latin typeface="Calibri"/>
                  <a:ea typeface="新細明體"/>
                  <a:cs typeface="Times New Roman"/>
                </a:rPr>
                <a:t>C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grpSp>
          <p:nvGrpSpPr>
            <p:cNvPr id="38" name="群組 37"/>
            <p:cNvGrpSpPr/>
            <p:nvPr/>
          </p:nvGrpSpPr>
          <p:grpSpPr>
            <a:xfrm>
              <a:off x="0" y="0"/>
              <a:ext cx="4513110" cy="5272644"/>
              <a:chOff x="0" y="0"/>
              <a:chExt cx="4513110" cy="5272644"/>
            </a:xfrm>
          </p:grpSpPr>
          <p:sp>
            <p:nvSpPr>
              <p:cNvPr id="39" name="手繪多邊形 38"/>
              <p:cNvSpPr/>
              <p:nvPr/>
            </p:nvSpPr>
            <p:spPr>
              <a:xfrm>
                <a:off x="1508166" y="2303813"/>
                <a:ext cx="807720" cy="866140"/>
              </a:xfrm>
              <a:custGeom>
                <a:avLst/>
                <a:gdLst>
                  <a:gd name="connsiteX0" fmla="*/ 117116 w 885548"/>
                  <a:gd name="connsiteY0" fmla="*/ 28580 h 930653"/>
                  <a:gd name="connsiteX1" fmla="*/ 158 w 885548"/>
                  <a:gd name="connsiteY1" fmla="*/ 219966 h 930653"/>
                  <a:gd name="connsiteX2" fmla="*/ 95851 w 885548"/>
                  <a:gd name="connsiteY2" fmla="*/ 666534 h 930653"/>
                  <a:gd name="connsiteX3" fmla="*/ 255339 w 885548"/>
                  <a:gd name="connsiteY3" fmla="*/ 879185 h 930653"/>
                  <a:gd name="connsiteX4" fmla="*/ 531786 w 885548"/>
                  <a:gd name="connsiteY4" fmla="*/ 921715 h 930653"/>
                  <a:gd name="connsiteX5" fmla="*/ 712539 w 885548"/>
                  <a:gd name="connsiteY5" fmla="*/ 921715 h 930653"/>
                  <a:gd name="connsiteX6" fmla="*/ 882660 w 885548"/>
                  <a:gd name="connsiteY6" fmla="*/ 826022 h 930653"/>
                  <a:gd name="connsiteX7" fmla="*/ 818865 w 885548"/>
                  <a:gd name="connsiteY7" fmla="*/ 592106 h 930653"/>
                  <a:gd name="connsiteX8" fmla="*/ 808232 w 885548"/>
                  <a:gd name="connsiteY8" fmla="*/ 273129 h 930653"/>
                  <a:gd name="connsiteX9" fmla="*/ 638111 w 885548"/>
                  <a:gd name="connsiteY9" fmla="*/ 103008 h 930653"/>
                  <a:gd name="connsiteX10" fmla="*/ 276604 w 885548"/>
                  <a:gd name="connsiteY10" fmla="*/ 7315 h 930653"/>
                  <a:gd name="connsiteX11" fmla="*/ 117116 w 885548"/>
                  <a:gd name="connsiteY11" fmla="*/ 28580 h 930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85548" h="930653">
                    <a:moveTo>
                      <a:pt x="117116" y="28580"/>
                    </a:moveTo>
                    <a:cubicBezTo>
                      <a:pt x="71042" y="64022"/>
                      <a:pt x="3702" y="113640"/>
                      <a:pt x="158" y="219966"/>
                    </a:cubicBezTo>
                    <a:cubicBezTo>
                      <a:pt x="-3386" y="326292"/>
                      <a:pt x="53321" y="556664"/>
                      <a:pt x="95851" y="666534"/>
                    </a:cubicBezTo>
                    <a:cubicBezTo>
                      <a:pt x="138381" y="776404"/>
                      <a:pt x="182683" y="836655"/>
                      <a:pt x="255339" y="879185"/>
                    </a:cubicBezTo>
                    <a:cubicBezTo>
                      <a:pt x="327995" y="921715"/>
                      <a:pt x="455586" y="914627"/>
                      <a:pt x="531786" y="921715"/>
                    </a:cubicBezTo>
                    <a:cubicBezTo>
                      <a:pt x="607986" y="928803"/>
                      <a:pt x="654060" y="937664"/>
                      <a:pt x="712539" y="921715"/>
                    </a:cubicBezTo>
                    <a:cubicBezTo>
                      <a:pt x="771018" y="905766"/>
                      <a:pt x="864939" y="880957"/>
                      <a:pt x="882660" y="826022"/>
                    </a:cubicBezTo>
                    <a:cubicBezTo>
                      <a:pt x="900381" y="771087"/>
                      <a:pt x="831270" y="684255"/>
                      <a:pt x="818865" y="592106"/>
                    </a:cubicBezTo>
                    <a:cubicBezTo>
                      <a:pt x="806460" y="499957"/>
                      <a:pt x="838358" y="354645"/>
                      <a:pt x="808232" y="273129"/>
                    </a:cubicBezTo>
                    <a:cubicBezTo>
                      <a:pt x="778106" y="191613"/>
                      <a:pt x="726716" y="147310"/>
                      <a:pt x="638111" y="103008"/>
                    </a:cubicBezTo>
                    <a:cubicBezTo>
                      <a:pt x="549506" y="58706"/>
                      <a:pt x="365209" y="17947"/>
                      <a:pt x="276604" y="7315"/>
                    </a:cubicBezTo>
                    <a:cubicBezTo>
                      <a:pt x="187999" y="-3317"/>
                      <a:pt x="163190" y="-6862"/>
                      <a:pt x="117116" y="28580"/>
                    </a:cubicBez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40" name="手繪多邊形 39"/>
              <p:cNvSpPr/>
              <p:nvPr/>
            </p:nvSpPr>
            <p:spPr>
              <a:xfrm>
                <a:off x="1246909" y="2066307"/>
                <a:ext cx="1479550" cy="1275715"/>
              </a:xfrm>
              <a:custGeom>
                <a:avLst/>
                <a:gdLst>
                  <a:gd name="connsiteX0" fmla="*/ 217273 w 1479912"/>
                  <a:gd name="connsiteY0" fmla="*/ 3411 h 1357328"/>
                  <a:gd name="connsiteX1" fmla="*/ 4622 w 1479912"/>
                  <a:gd name="connsiteY1" fmla="*/ 173532 h 1357328"/>
                  <a:gd name="connsiteX2" fmla="*/ 79050 w 1479912"/>
                  <a:gd name="connsiteY2" fmla="*/ 513774 h 1357328"/>
                  <a:gd name="connsiteX3" fmla="*/ 174743 w 1479912"/>
                  <a:gd name="connsiteY3" fmla="*/ 896546 h 1357328"/>
                  <a:gd name="connsiteX4" fmla="*/ 238538 w 1479912"/>
                  <a:gd name="connsiteY4" fmla="*/ 1194257 h 1357328"/>
                  <a:gd name="connsiteX5" fmla="*/ 472455 w 1479912"/>
                  <a:gd name="connsiteY5" fmla="*/ 1311215 h 1357328"/>
                  <a:gd name="connsiteX6" fmla="*/ 663841 w 1479912"/>
                  <a:gd name="connsiteY6" fmla="*/ 1353746 h 1357328"/>
                  <a:gd name="connsiteX7" fmla="*/ 897757 w 1479912"/>
                  <a:gd name="connsiteY7" fmla="*/ 1353746 h 1357328"/>
                  <a:gd name="connsiteX8" fmla="*/ 1121041 w 1479912"/>
                  <a:gd name="connsiteY8" fmla="*/ 1343113 h 1357328"/>
                  <a:gd name="connsiteX9" fmla="*/ 1323059 w 1479912"/>
                  <a:gd name="connsiteY9" fmla="*/ 1289950 h 1357328"/>
                  <a:gd name="connsiteX10" fmla="*/ 1461282 w 1479912"/>
                  <a:gd name="connsiteY10" fmla="*/ 1087932 h 1357328"/>
                  <a:gd name="connsiteX11" fmla="*/ 1461282 w 1479912"/>
                  <a:gd name="connsiteY11" fmla="*/ 885913 h 1357328"/>
                  <a:gd name="connsiteX12" fmla="*/ 1301794 w 1479912"/>
                  <a:gd name="connsiteY12" fmla="*/ 726425 h 1357328"/>
                  <a:gd name="connsiteX13" fmla="*/ 1174203 w 1479912"/>
                  <a:gd name="connsiteY13" fmla="*/ 301122 h 1357328"/>
                  <a:gd name="connsiteX14" fmla="*/ 802064 w 1479912"/>
                  <a:gd name="connsiteY14" fmla="*/ 77839 h 1357328"/>
                  <a:gd name="connsiteX15" fmla="*/ 217273 w 1479912"/>
                  <a:gd name="connsiteY15" fmla="*/ 3411 h 1357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79912" h="1357328">
                    <a:moveTo>
                      <a:pt x="217273" y="3411"/>
                    </a:moveTo>
                    <a:cubicBezTo>
                      <a:pt x="84366" y="19360"/>
                      <a:pt x="27659" y="88472"/>
                      <a:pt x="4622" y="173532"/>
                    </a:cubicBezTo>
                    <a:cubicBezTo>
                      <a:pt x="-18415" y="258592"/>
                      <a:pt x="50697" y="393272"/>
                      <a:pt x="79050" y="513774"/>
                    </a:cubicBezTo>
                    <a:cubicBezTo>
                      <a:pt x="107403" y="634276"/>
                      <a:pt x="148162" y="783132"/>
                      <a:pt x="174743" y="896546"/>
                    </a:cubicBezTo>
                    <a:cubicBezTo>
                      <a:pt x="201324" y="1009960"/>
                      <a:pt x="188919" y="1125146"/>
                      <a:pt x="238538" y="1194257"/>
                    </a:cubicBezTo>
                    <a:cubicBezTo>
                      <a:pt x="288157" y="1263369"/>
                      <a:pt x="401571" y="1284633"/>
                      <a:pt x="472455" y="1311215"/>
                    </a:cubicBezTo>
                    <a:cubicBezTo>
                      <a:pt x="543339" y="1337797"/>
                      <a:pt x="592957" y="1346658"/>
                      <a:pt x="663841" y="1353746"/>
                    </a:cubicBezTo>
                    <a:cubicBezTo>
                      <a:pt x="734725" y="1360835"/>
                      <a:pt x="821557" y="1355518"/>
                      <a:pt x="897757" y="1353746"/>
                    </a:cubicBezTo>
                    <a:cubicBezTo>
                      <a:pt x="973957" y="1351974"/>
                      <a:pt x="1050157" y="1353746"/>
                      <a:pt x="1121041" y="1343113"/>
                    </a:cubicBezTo>
                    <a:cubicBezTo>
                      <a:pt x="1191925" y="1332480"/>
                      <a:pt x="1266352" y="1332480"/>
                      <a:pt x="1323059" y="1289950"/>
                    </a:cubicBezTo>
                    <a:cubicBezTo>
                      <a:pt x="1379766" y="1247420"/>
                      <a:pt x="1438245" y="1155272"/>
                      <a:pt x="1461282" y="1087932"/>
                    </a:cubicBezTo>
                    <a:cubicBezTo>
                      <a:pt x="1484319" y="1020593"/>
                      <a:pt x="1487863" y="946164"/>
                      <a:pt x="1461282" y="885913"/>
                    </a:cubicBezTo>
                    <a:cubicBezTo>
                      <a:pt x="1434701" y="825662"/>
                      <a:pt x="1349640" y="823890"/>
                      <a:pt x="1301794" y="726425"/>
                    </a:cubicBezTo>
                    <a:cubicBezTo>
                      <a:pt x="1253948" y="628960"/>
                      <a:pt x="1257491" y="409220"/>
                      <a:pt x="1174203" y="301122"/>
                    </a:cubicBezTo>
                    <a:cubicBezTo>
                      <a:pt x="1090915" y="193024"/>
                      <a:pt x="965096" y="125685"/>
                      <a:pt x="802064" y="77839"/>
                    </a:cubicBezTo>
                    <a:cubicBezTo>
                      <a:pt x="639032" y="29993"/>
                      <a:pt x="350180" y="-12538"/>
                      <a:pt x="217273" y="3411"/>
                    </a:cubicBez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41" name="手繪多邊形 40"/>
              <p:cNvSpPr/>
              <p:nvPr/>
            </p:nvSpPr>
            <p:spPr>
              <a:xfrm>
                <a:off x="1021278" y="1745673"/>
                <a:ext cx="2067560" cy="1746885"/>
              </a:xfrm>
              <a:custGeom>
                <a:avLst/>
                <a:gdLst>
                  <a:gd name="connsiteX0" fmla="*/ 56993 w 2067672"/>
                  <a:gd name="connsiteY0" fmla="*/ 117517 h 1746991"/>
                  <a:gd name="connsiteX1" fmla="*/ 3830 w 2067672"/>
                  <a:gd name="connsiteY1" fmla="*/ 649145 h 1746991"/>
                  <a:gd name="connsiteX2" fmla="*/ 131421 w 2067672"/>
                  <a:gd name="connsiteY2" fmla="*/ 1021285 h 1746991"/>
                  <a:gd name="connsiteX3" fmla="*/ 344072 w 2067672"/>
                  <a:gd name="connsiteY3" fmla="*/ 1521015 h 1746991"/>
                  <a:gd name="connsiteX4" fmla="*/ 620519 w 2067672"/>
                  <a:gd name="connsiteY4" fmla="*/ 1637973 h 1746991"/>
                  <a:gd name="connsiteX5" fmla="*/ 843802 w 2067672"/>
                  <a:gd name="connsiteY5" fmla="*/ 1723033 h 1746991"/>
                  <a:gd name="connsiteX6" fmla="*/ 1067086 w 2067672"/>
                  <a:gd name="connsiteY6" fmla="*/ 1733666 h 1746991"/>
                  <a:gd name="connsiteX7" fmla="*/ 1428593 w 2067672"/>
                  <a:gd name="connsiteY7" fmla="*/ 1744299 h 1746991"/>
                  <a:gd name="connsiteX8" fmla="*/ 1779467 w 2067672"/>
                  <a:gd name="connsiteY8" fmla="*/ 1723033 h 1746991"/>
                  <a:gd name="connsiteX9" fmla="*/ 1949588 w 2067672"/>
                  <a:gd name="connsiteY9" fmla="*/ 1521015 h 1746991"/>
                  <a:gd name="connsiteX10" fmla="*/ 2066547 w 2067672"/>
                  <a:gd name="connsiteY10" fmla="*/ 1287099 h 1746991"/>
                  <a:gd name="connsiteX11" fmla="*/ 1992119 w 2067672"/>
                  <a:gd name="connsiteY11" fmla="*/ 1053182 h 1746991"/>
                  <a:gd name="connsiteX12" fmla="*/ 1736937 w 2067672"/>
                  <a:gd name="connsiteY12" fmla="*/ 861796 h 1746991"/>
                  <a:gd name="connsiteX13" fmla="*/ 1534919 w 2067672"/>
                  <a:gd name="connsiteY13" fmla="*/ 468392 h 1746991"/>
                  <a:gd name="connsiteX14" fmla="*/ 1354165 w 2067672"/>
                  <a:gd name="connsiteY14" fmla="*/ 372699 h 1746991"/>
                  <a:gd name="connsiteX15" fmla="*/ 907598 w 2067672"/>
                  <a:gd name="connsiteY15" fmla="*/ 181313 h 1746991"/>
                  <a:gd name="connsiteX16" fmla="*/ 535458 w 2067672"/>
                  <a:gd name="connsiteY16" fmla="*/ 85620 h 1746991"/>
                  <a:gd name="connsiteX17" fmla="*/ 290909 w 2067672"/>
                  <a:gd name="connsiteY17" fmla="*/ 559 h 1746991"/>
                  <a:gd name="connsiteX18" fmla="*/ 56993 w 2067672"/>
                  <a:gd name="connsiteY18" fmla="*/ 117517 h 1746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067672" h="1746991">
                    <a:moveTo>
                      <a:pt x="56993" y="117517"/>
                    </a:moveTo>
                    <a:cubicBezTo>
                      <a:pt x="9147" y="225615"/>
                      <a:pt x="-8575" y="498517"/>
                      <a:pt x="3830" y="649145"/>
                    </a:cubicBezTo>
                    <a:cubicBezTo>
                      <a:pt x="16235" y="799773"/>
                      <a:pt x="74714" y="875973"/>
                      <a:pt x="131421" y="1021285"/>
                    </a:cubicBezTo>
                    <a:cubicBezTo>
                      <a:pt x="188128" y="1166597"/>
                      <a:pt x="262556" y="1418234"/>
                      <a:pt x="344072" y="1521015"/>
                    </a:cubicBezTo>
                    <a:cubicBezTo>
                      <a:pt x="425588" y="1623796"/>
                      <a:pt x="537231" y="1604303"/>
                      <a:pt x="620519" y="1637973"/>
                    </a:cubicBezTo>
                    <a:cubicBezTo>
                      <a:pt x="703807" y="1671643"/>
                      <a:pt x="769374" y="1707084"/>
                      <a:pt x="843802" y="1723033"/>
                    </a:cubicBezTo>
                    <a:cubicBezTo>
                      <a:pt x="918230" y="1738982"/>
                      <a:pt x="1067086" y="1733666"/>
                      <a:pt x="1067086" y="1733666"/>
                    </a:cubicBezTo>
                    <a:cubicBezTo>
                      <a:pt x="1164551" y="1737210"/>
                      <a:pt x="1309863" y="1746071"/>
                      <a:pt x="1428593" y="1744299"/>
                    </a:cubicBezTo>
                    <a:cubicBezTo>
                      <a:pt x="1547323" y="1742527"/>
                      <a:pt x="1692635" y="1760247"/>
                      <a:pt x="1779467" y="1723033"/>
                    </a:cubicBezTo>
                    <a:cubicBezTo>
                      <a:pt x="1866300" y="1685819"/>
                      <a:pt x="1901741" y="1593671"/>
                      <a:pt x="1949588" y="1521015"/>
                    </a:cubicBezTo>
                    <a:cubicBezTo>
                      <a:pt x="1997435" y="1448359"/>
                      <a:pt x="2059459" y="1365071"/>
                      <a:pt x="2066547" y="1287099"/>
                    </a:cubicBezTo>
                    <a:cubicBezTo>
                      <a:pt x="2073635" y="1209127"/>
                      <a:pt x="2047054" y="1124066"/>
                      <a:pt x="1992119" y="1053182"/>
                    </a:cubicBezTo>
                    <a:cubicBezTo>
                      <a:pt x="1937184" y="982298"/>
                      <a:pt x="1813137" y="959261"/>
                      <a:pt x="1736937" y="861796"/>
                    </a:cubicBezTo>
                    <a:cubicBezTo>
                      <a:pt x="1660737" y="764331"/>
                      <a:pt x="1598714" y="549908"/>
                      <a:pt x="1534919" y="468392"/>
                    </a:cubicBezTo>
                    <a:cubicBezTo>
                      <a:pt x="1471124" y="386876"/>
                      <a:pt x="1458718" y="420545"/>
                      <a:pt x="1354165" y="372699"/>
                    </a:cubicBezTo>
                    <a:cubicBezTo>
                      <a:pt x="1249612" y="324853"/>
                      <a:pt x="1044049" y="229159"/>
                      <a:pt x="907598" y="181313"/>
                    </a:cubicBezTo>
                    <a:cubicBezTo>
                      <a:pt x="771147" y="133467"/>
                      <a:pt x="638240" y="115746"/>
                      <a:pt x="535458" y="85620"/>
                    </a:cubicBezTo>
                    <a:cubicBezTo>
                      <a:pt x="432676" y="55494"/>
                      <a:pt x="370653" y="-6529"/>
                      <a:pt x="290909" y="559"/>
                    </a:cubicBezTo>
                    <a:cubicBezTo>
                      <a:pt x="211165" y="7647"/>
                      <a:pt x="104839" y="9419"/>
                      <a:pt x="56993" y="117517"/>
                    </a:cubicBez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42" name="手繪多邊形 41"/>
              <p:cNvSpPr/>
              <p:nvPr/>
            </p:nvSpPr>
            <p:spPr>
              <a:xfrm>
                <a:off x="1698172" y="2505694"/>
                <a:ext cx="431167" cy="471912"/>
              </a:xfrm>
              <a:custGeom>
                <a:avLst/>
                <a:gdLst>
                  <a:gd name="connsiteX0" fmla="*/ 73810 w 431167"/>
                  <a:gd name="connsiteY0" fmla="*/ 8723 h 471912"/>
                  <a:gd name="connsiteX1" fmla="*/ 14433 w 431167"/>
                  <a:gd name="connsiteY1" fmla="*/ 341232 h 471912"/>
                  <a:gd name="connsiteX2" fmla="*/ 299441 w 431167"/>
                  <a:gd name="connsiteY2" fmla="*/ 471861 h 471912"/>
                  <a:gd name="connsiteX3" fmla="*/ 430069 w 431167"/>
                  <a:gd name="connsiteY3" fmla="*/ 329357 h 471912"/>
                  <a:gd name="connsiteX4" fmla="*/ 346942 w 431167"/>
                  <a:gd name="connsiteY4" fmla="*/ 115601 h 471912"/>
                  <a:gd name="connsiteX5" fmla="*/ 73810 w 431167"/>
                  <a:gd name="connsiteY5" fmla="*/ 8723 h 47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1167" h="471912">
                    <a:moveTo>
                      <a:pt x="73810" y="8723"/>
                    </a:moveTo>
                    <a:cubicBezTo>
                      <a:pt x="18392" y="46328"/>
                      <a:pt x="-23172" y="264042"/>
                      <a:pt x="14433" y="341232"/>
                    </a:cubicBezTo>
                    <a:cubicBezTo>
                      <a:pt x="52038" y="418422"/>
                      <a:pt x="230168" y="473840"/>
                      <a:pt x="299441" y="471861"/>
                    </a:cubicBezTo>
                    <a:cubicBezTo>
                      <a:pt x="368714" y="469882"/>
                      <a:pt x="422152" y="388734"/>
                      <a:pt x="430069" y="329357"/>
                    </a:cubicBezTo>
                    <a:cubicBezTo>
                      <a:pt x="437986" y="269980"/>
                      <a:pt x="402360" y="167061"/>
                      <a:pt x="346942" y="115601"/>
                    </a:cubicBezTo>
                    <a:cubicBezTo>
                      <a:pt x="291524" y="64141"/>
                      <a:pt x="129228" y="-28882"/>
                      <a:pt x="73810" y="8723"/>
                    </a:cubicBez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grpSp>
            <p:nvGrpSpPr>
              <p:cNvPr id="43" name="群組 42"/>
              <p:cNvGrpSpPr/>
              <p:nvPr/>
            </p:nvGrpSpPr>
            <p:grpSpPr>
              <a:xfrm>
                <a:off x="0" y="0"/>
                <a:ext cx="4513110" cy="5272644"/>
                <a:chOff x="0" y="0"/>
                <a:chExt cx="4513110" cy="5272644"/>
              </a:xfrm>
            </p:grpSpPr>
            <p:sp>
              <p:nvSpPr>
                <p:cNvPr id="44" name="手繪多邊形 43"/>
                <p:cNvSpPr/>
                <p:nvPr/>
              </p:nvSpPr>
              <p:spPr>
                <a:xfrm>
                  <a:off x="3408218" y="3289465"/>
                  <a:ext cx="893518" cy="822493"/>
                </a:xfrm>
                <a:custGeom>
                  <a:avLst/>
                  <a:gdLst>
                    <a:gd name="connsiteX0" fmla="*/ 95872 w 893518"/>
                    <a:gd name="connsiteY0" fmla="*/ 77898 h 822493"/>
                    <a:gd name="connsiteX1" fmla="*/ 179 w 893518"/>
                    <a:gd name="connsiteY1" fmla="*/ 354344 h 822493"/>
                    <a:gd name="connsiteX2" fmla="*/ 117137 w 893518"/>
                    <a:gd name="connsiteY2" fmla="*/ 577628 h 822493"/>
                    <a:gd name="connsiteX3" fmla="*/ 297890 w 893518"/>
                    <a:gd name="connsiteY3" fmla="*/ 758381 h 822493"/>
                    <a:gd name="connsiteX4" fmla="*/ 670030 w 893518"/>
                    <a:gd name="connsiteY4" fmla="*/ 822177 h 822493"/>
                    <a:gd name="connsiteX5" fmla="*/ 882681 w 893518"/>
                    <a:gd name="connsiteY5" fmla="*/ 737116 h 822493"/>
                    <a:gd name="connsiteX6" fmla="*/ 840151 w 893518"/>
                    <a:gd name="connsiteY6" fmla="*/ 471302 h 822493"/>
                    <a:gd name="connsiteX7" fmla="*/ 648765 w 893518"/>
                    <a:gd name="connsiteY7" fmla="*/ 173591 h 822493"/>
                    <a:gd name="connsiteX8" fmla="*/ 297890 w 893518"/>
                    <a:gd name="connsiteY8" fmla="*/ 3470 h 822493"/>
                    <a:gd name="connsiteX9" fmla="*/ 95872 w 893518"/>
                    <a:gd name="connsiteY9" fmla="*/ 77898 h 82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518" h="822493">
                      <a:moveTo>
                        <a:pt x="95872" y="77898"/>
                      </a:moveTo>
                      <a:cubicBezTo>
                        <a:pt x="46254" y="136377"/>
                        <a:pt x="-3365" y="271056"/>
                        <a:pt x="179" y="354344"/>
                      </a:cubicBezTo>
                      <a:cubicBezTo>
                        <a:pt x="3723" y="437632"/>
                        <a:pt x="67518" y="510289"/>
                        <a:pt x="117137" y="577628"/>
                      </a:cubicBezTo>
                      <a:cubicBezTo>
                        <a:pt x="166756" y="644968"/>
                        <a:pt x="205741" y="717623"/>
                        <a:pt x="297890" y="758381"/>
                      </a:cubicBezTo>
                      <a:cubicBezTo>
                        <a:pt x="390039" y="799139"/>
                        <a:pt x="572565" y="825721"/>
                        <a:pt x="670030" y="822177"/>
                      </a:cubicBezTo>
                      <a:cubicBezTo>
                        <a:pt x="767495" y="818633"/>
                        <a:pt x="854328" y="795595"/>
                        <a:pt x="882681" y="737116"/>
                      </a:cubicBezTo>
                      <a:cubicBezTo>
                        <a:pt x="911035" y="678637"/>
                        <a:pt x="879137" y="565223"/>
                        <a:pt x="840151" y="471302"/>
                      </a:cubicBezTo>
                      <a:cubicBezTo>
                        <a:pt x="801165" y="377381"/>
                        <a:pt x="739142" y="251563"/>
                        <a:pt x="648765" y="173591"/>
                      </a:cubicBezTo>
                      <a:cubicBezTo>
                        <a:pt x="558388" y="95619"/>
                        <a:pt x="391811" y="17647"/>
                        <a:pt x="297890" y="3470"/>
                      </a:cubicBezTo>
                      <a:cubicBezTo>
                        <a:pt x="203969" y="-10707"/>
                        <a:pt x="145490" y="19419"/>
                        <a:pt x="95872" y="77898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/>
                </a:p>
              </p:txBody>
            </p:sp>
            <p:cxnSp>
              <p:nvCxnSpPr>
                <p:cNvPr id="45" name="直線接點 44"/>
                <p:cNvCxnSpPr/>
                <p:nvPr/>
              </p:nvCxnSpPr>
              <p:spPr>
                <a:xfrm>
                  <a:off x="0" y="2553195"/>
                  <a:ext cx="3491346" cy="265747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線接點 45"/>
                <p:cNvCxnSpPr/>
                <p:nvPr/>
              </p:nvCxnSpPr>
              <p:spPr>
                <a:xfrm>
                  <a:off x="47502" y="2517569"/>
                  <a:ext cx="3491346" cy="265747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7" name="群組 46"/>
                <p:cNvGrpSpPr/>
                <p:nvPr/>
              </p:nvGrpSpPr>
              <p:grpSpPr>
                <a:xfrm>
                  <a:off x="190005" y="0"/>
                  <a:ext cx="4323105" cy="5272644"/>
                  <a:chOff x="0" y="0"/>
                  <a:chExt cx="4323105" cy="5272644"/>
                </a:xfrm>
              </p:grpSpPr>
              <p:sp>
                <p:nvSpPr>
                  <p:cNvPr id="48" name="手繪多邊形 47"/>
                  <p:cNvSpPr/>
                  <p:nvPr/>
                </p:nvSpPr>
                <p:spPr>
                  <a:xfrm>
                    <a:off x="356260" y="1175657"/>
                    <a:ext cx="3966845" cy="3246120"/>
                  </a:xfrm>
                  <a:custGeom>
                    <a:avLst/>
                    <a:gdLst>
                      <a:gd name="connsiteX0" fmla="*/ 712516 w 3966933"/>
                      <a:gd name="connsiteY0" fmla="*/ 61 h 3246404"/>
                      <a:gd name="connsiteX1" fmla="*/ 234050 w 3966933"/>
                      <a:gd name="connsiteY1" fmla="*/ 265875 h 3246404"/>
                      <a:gd name="connsiteX2" fmla="*/ 134 w 3966933"/>
                      <a:gd name="connsiteY2" fmla="*/ 701810 h 3246404"/>
                      <a:gd name="connsiteX3" fmla="*/ 202153 w 3966933"/>
                      <a:gd name="connsiteY3" fmla="*/ 1148377 h 3246404"/>
                      <a:gd name="connsiteX4" fmla="*/ 319111 w 3966933"/>
                      <a:gd name="connsiteY4" fmla="*/ 1541782 h 3246404"/>
                      <a:gd name="connsiteX5" fmla="*/ 553027 w 3966933"/>
                      <a:gd name="connsiteY5" fmla="*/ 1860759 h 3246404"/>
                      <a:gd name="connsiteX6" fmla="*/ 723148 w 3966933"/>
                      <a:gd name="connsiteY6" fmla="*/ 2222266 h 3246404"/>
                      <a:gd name="connsiteX7" fmla="*/ 1031492 w 3966933"/>
                      <a:gd name="connsiteY7" fmla="*/ 2317959 h 3246404"/>
                      <a:gd name="connsiteX8" fmla="*/ 1350469 w 3966933"/>
                      <a:gd name="connsiteY8" fmla="*/ 2456182 h 3246404"/>
                      <a:gd name="connsiteX9" fmla="*/ 1807669 w 3966933"/>
                      <a:gd name="connsiteY9" fmla="*/ 2573140 h 3246404"/>
                      <a:gd name="connsiteX10" fmla="*/ 2296767 w 3966933"/>
                      <a:gd name="connsiteY10" fmla="*/ 2764526 h 3246404"/>
                      <a:gd name="connsiteX11" fmla="*/ 2658274 w 3966933"/>
                      <a:gd name="connsiteY11" fmla="*/ 2955912 h 3246404"/>
                      <a:gd name="connsiteX12" fmla="*/ 2839027 w 3966933"/>
                      <a:gd name="connsiteY12" fmla="*/ 3221726 h 3246404"/>
                      <a:gd name="connsiteX13" fmla="*/ 3243064 w 3966933"/>
                      <a:gd name="connsiteY13" fmla="*/ 3232359 h 3246404"/>
                      <a:gd name="connsiteX14" fmla="*/ 3636469 w 3966933"/>
                      <a:gd name="connsiteY14" fmla="*/ 3200461 h 3246404"/>
                      <a:gd name="connsiteX15" fmla="*/ 3944813 w 3966933"/>
                      <a:gd name="connsiteY15" fmla="*/ 2817689 h 3246404"/>
                      <a:gd name="connsiteX16" fmla="*/ 3881018 w 3966933"/>
                      <a:gd name="connsiteY16" fmla="*/ 2275428 h 3246404"/>
                      <a:gd name="connsiteX17" fmla="*/ 3391920 w 3966933"/>
                      <a:gd name="connsiteY17" fmla="*/ 1892656 h 3246404"/>
                      <a:gd name="connsiteX18" fmla="*/ 2807129 w 3966933"/>
                      <a:gd name="connsiteY18" fmla="*/ 1392926 h 3246404"/>
                      <a:gd name="connsiteX19" fmla="*/ 2318032 w 3966933"/>
                      <a:gd name="connsiteY19" fmla="*/ 1137745 h 3246404"/>
                      <a:gd name="connsiteX20" fmla="*/ 2201074 w 3966933"/>
                      <a:gd name="connsiteY20" fmla="*/ 914461 h 3246404"/>
                      <a:gd name="connsiteX21" fmla="*/ 1626916 w 3966933"/>
                      <a:gd name="connsiteY21" fmla="*/ 606117 h 3246404"/>
                      <a:gd name="connsiteX22" fmla="*/ 1052757 w 3966933"/>
                      <a:gd name="connsiteY22" fmla="*/ 244610 h 3246404"/>
                      <a:gd name="connsiteX23" fmla="*/ 712516 w 3966933"/>
                      <a:gd name="connsiteY23" fmla="*/ 61 h 32464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966933" h="3246404">
                        <a:moveTo>
                          <a:pt x="712516" y="61"/>
                        </a:moveTo>
                        <a:cubicBezTo>
                          <a:pt x="576065" y="3605"/>
                          <a:pt x="352780" y="148917"/>
                          <a:pt x="234050" y="265875"/>
                        </a:cubicBezTo>
                        <a:cubicBezTo>
                          <a:pt x="115320" y="382833"/>
                          <a:pt x="5450" y="554726"/>
                          <a:pt x="134" y="701810"/>
                        </a:cubicBezTo>
                        <a:cubicBezTo>
                          <a:pt x="-5182" y="848894"/>
                          <a:pt x="148990" y="1008382"/>
                          <a:pt x="202153" y="1148377"/>
                        </a:cubicBezTo>
                        <a:cubicBezTo>
                          <a:pt x="255316" y="1288372"/>
                          <a:pt x="260632" y="1423052"/>
                          <a:pt x="319111" y="1541782"/>
                        </a:cubicBezTo>
                        <a:cubicBezTo>
                          <a:pt x="377590" y="1660512"/>
                          <a:pt x="485688" y="1747345"/>
                          <a:pt x="553027" y="1860759"/>
                        </a:cubicBezTo>
                        <a:cubicBezTo>
                          <a:pt x="620366" y="1974173"/>
                          <a:pt x="643404" y="2146066"/>
                          <a:pt x="723148" y="2222266"/>
                        </a:cubicBezTo>
                        <a:cubicBezTo>
                          <a:pt x="802892" y="2298466"/>
                          <a:pt x="926939" y="2278973"/>
                          <a:pt x="1031492" y="2317959"/>
                        </a:cubicBezTo>
                        <a:cubicBezTo>
                          <a:pt x="1136045" y="2356945"/>
                          <a:pt x="1221106" y="2413652"/>
                          <a:pt x="1350469" y="2456182"/>
                        </a:cubicBezTo>
                        <a:cubicBezTo>
                          <a:pt x="1479832" y="2498712"/>
                          <a:pt x="1649953" y="2521749"/>
                          <a:pt x="1807669" y="2573140"/>
                        </a:cubicBezTo>
                        <a:cubicBezTo>
                          <a:pt x="1965385" y="2624531"/>
                          <a:pt x="2155000" y="2700731"/>
                          <a:pt x="2296767" y="2764526"/>
                        </a:cubicBezTo>
                        <a:cubicBezTo>
                          <a:pt x="2438534" y="2828321"/>
                          <a:pt x="2567897" y="2879712"/>
                          <a:pt x="2658274" y="2955912"/>
                        </a:cubicBezTo>
                        <a:cubicBezTo>
                          <a:pt x="2748651" y="3032112"/>
                          <a:pt x="2741562" y="3175652"/>
                          <a:pt x="2839027" y="3221726"/>
                        </a:cubicBezTo>
                        <a:cubicBezTo>
                          <a:pt x="2936492" y="3267800"/>
                          <a:pt x="3110157" y="3235903"/>
                          <a:pt x="3243064" y="3232359"/>
                        </a:cubicBezTo>
                        <a:cubicBezTo>
                          <a:pt x="3375971" y="3228815"/>
                          <a:pt x="3519511" y="3269573"/>
                          <a:pt x="3636469" y="3200461"/>
                        </a:cubicBezTo>
                        <a:cubicBezTo>
                          <a:pt x="3753427" y="3131349"/>
                          <a:pt x="3904055" y="2971861"/>
                          <a:pt x="3944813" y="2817689"/>
                        </a:cubicBezTo>
                        <a:cubicBezTo>
                          <a:pt x="3985571" y="2663517"/>
                          <a:pt x="3973167" y="2429600"/>
                          <a:pt x="3881018" y="2275428"/>
                        </a:cubicBezTo>
                        <a:cubicBezTo>
                          <a:pt x="3788869" y="2121256"/>
                          <a:pt x="3570902" y="2039740"/>
                          <a:pt x="3391920" y="1892656"/>
                        </a:cubicBezTo>
                        <a:cubicBezTo>
                          <a:pt x="3212938" y="1745572"/>
                          <a:pt x="2986110" y="1518745"/>
                          <a:pt x="2807129" y="1392926"/>
                        </a:cubicBezTo>
                        <a:cubicBezTo>
                          <a:pt x="2628148" y="1267107"/>
                          <a:pt x="2419041" y="1217489"/>
                          <a:pt x="2318032" y="1137745"/>
                        </a:cubicBezTo>
                        <a:cubicBezTo>
                          <a:pt x="2217023" y="1058001"/>
                          <a:pt x="2316260" y="1003066"/>
                          <a:pt x="2201074" y="914461"/>
                        </a:cubicBezTo>
                        <a:cubicBezTo>
                          <a:pt x="2085888" y="825856"/>
                          <a:pt x="1818302" y="717759"/>
                          <a:pt x="1626916" y="606117"/>
                        </a:cubicBezTo>
                        <a:cubicBezTo>
                          <a:pt x="1435530" y="494475"/>
                          <a:pt x="1203385" y="342075"/>
                          <a:pt x="1052757" y="244610"/>
                        </a:cubicBezTo>
                        <a:cubicBezTo>
                          <a:pt x="902129" y="147145"/>
                          <a:pt x="848967" y="-3483"/>
                          <a:pt x="712516" y="61"/>
                        </a:cubicBez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  <p:sp>
                <p:nvSpPr>
                  <p:cNvPr id="49" name="橢圓 48"/>
                  <p:cNvSpPr/>
                  <p:nvPr/>
                </p:nvSpPr>
                <p:spPr>
                  <a:xfrm>
                    <a:off x="1389413" y="427512"/>
                    <a:ext cx="308759" cy="308758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  <p:sp>
                <p:nvSpPr>
                  <p:cNvPr id="50" name="等腰三角形 49"/>
                  <p:cNvSpPr/>
                  <p:nvPr/>
                </p:nvSpPr>
                <p:spPr>
                  <a:xfrm>
                    <a:off x="1567543" y="4857008"/>
                    <a:ext cx="414000" cy="415636"/>
                  </a:xfrm>
                  <a:prstGeom prst="triangle">
                    <a:avLst/>
                  </a:prstGeom>
                  <a:noFill/>
                  <a:ln w="38100">
                    <a:solidFill>
                      <a:srgbClr val="FF00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  <p:sp>
                <p:nvSpPr>
                  <p:cNvPr id="51" name="手繪多邊形 50"/>
                  <p:cNvSpPr/>
                  <p:nvPr/>
                </p:nvSpPr>
                <p:spPr>
                  <a:xfrm>
                    <a:off x="2006930" y="0"/>
                    <a:ext cx="2305622" cy="2626891"/>
                  </a:xfrm>
                  <a:custGeom>
                    <a:avLst/>
                    <a:gdLst>
                      <a:gd name="connsiteX0" fmla="*/ 886904 w 2305622"/>
                      <a:gd name="connsiteY0" fmla="*/ 0 h 2626891"/>
                      <a:gd name="connsiteX1" fmla="*/ 8130 w 2305622"/>
                      <a:gd name="connsiteY1" fmla="*/ 795647 h 2626891"/>
                      <a:gd name="connsiteX2" fmla="*/ 459392 w 2305622"/>
                      <a:gd name="connsiteY2" fmla="*/ 1116281 h 2626891"/>
                      <a:gd name="connsiteX3" fmla="*/ 637522 w 2305622"/>
                      <a:gd name="connsiteY3" fmla="*/ 1341912 h 2626891"/>
                      <a:gd name="connsiteX4" fmla="*/ 756275 w 2305622"/>
                      <a:gd name="connsiteY4" fmla="*/ 1615044 h 2626891"/>
                      <a:gd name="connsiteX5" fmla="*/ 1160036 w 2305622"/>
                      <a:gd name="connsiteY5" fmla="*/ 1828800 h 2626891"/>
                      <a:gd name="connsiteX6" fmla="*/ 2205065 w 2305622"/>
                      <a:gd name="connsiteY6" fmla="*/ 2553195 h 2626891"/>
                      <a:gd name="connsiteX7" fmla="*/ 2205065 w 2305622"/>
                      <a:gd name="connsiteY7" fmla="*/ 2565070 h 26268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05622" h="2626891">
                        <a:moveTo>
                          <a:pt x="886904" y="0"/>
                        </a:moveTo>
                        <a:cubicBezTo>
                          <a:pt x="483143" y="304800"/>
                          <a:pt x="79382" y="609600"/>
                          <a:pt x="8130" y="795647"/>
                        </a:cubicBezTo>
                        <a:cubicBezTo>
                          <a:pt x="-63122" y="981694"/>
                          <a:pt x="354493" y="1025237"/>
                          <a:pt x="459392" y="1116281"/>
                        </a:cubicBezTo>
                        <a:cubicBezTo>
                          <a:pt x="564291" y="1207325"/>
                          <a:pt x="588041" y="1258785"/>
                          <a:pt x="637522" y="1341912"/>
                        </a:cubicBezTo>
                        <a:cubicBezTo>
                          <a:pt x="687002" y="1425039"/>
                          <a:pt x="669189" y="1533896"/>
                          <a:pt x="756275" y="1615044"/>
                        </a:cubicBezTo>
                        <a:cubicBezTo>
                          <a:pt x="843361" y="1696192"/>
                          <a:pt x="918571" y="1672442"/>
                          <a:pt x="1160036" y="1828800"/>
                        </a:cubicBezTo>
                        <a:cubicBezTo>
                          <a:pt x="1401501" y="1985158"/>
                          <a:pt x="2030894" y="2430483"/>
                          <a:pt x="2205065" y="2553195"/>
                        </a:cubicBezTo>
                        <a:cubicBezTo>
                          <a:pt x="2379236" y="2675907"/>
                          <a:pt x="2292150" y="2620488"/>
                          <a:pt x="2205065" y="256507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  <p:cxnSp>
                <p:nvCxnSpPr>
                  <p:cNvPr id="52" name="直線單箭頭接點 51"/>
                  <p:cNvCxnSpPr/>
                  <p:nvPr/>
                </p:nvCxnSpPr>
                <p:spPr>
                  <a:xfrm flipH="1" flipV="1">
                    <a:off x="1567543" y="902525"/>
                    <a:ext cx="190004" cy="3811270"/>
                  </a:xfrm>
                  <a:prstGeom prst="straightConnector1">
                    <a:avLst/>
                  </a:prstGeom>
                  <a:ln w="38100"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直線單箭頭接點 52"/>
                  <p:cNvCxnSpPr/>
                  <p:nvPr/>
                </p:nvCxnSpPr>
                <p:spPr>
                  <a:xfrm flipV="1">
                    <a:off x="1935678" y="3491346"/>
                    <a:ext cx="1029500" cy="1221237"/>
                  </a:xfrm>
                  <a:prstGeom prst="straightConnector1">
                    <a:avLst/>
                  </a:prstGeom>
                  <a:ln w="38100">
                    <a:tailEnd type="arrow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直線單箭頭接點 53"/>
                  <p:cNvCxnSpPr/>
                  <p:nvPr/>
                </p:nvCxnSpPr>
                <p:spPr>
                  <a:xfrm flipV="1">
                    <a:off x="3016333" y="2149530"/>
                    <a:ext cx="439387" cy="1268511"/>
                  </a:xfrm>
                  <a:prstGeom prst="straightConnector1">
                    <a:avLst/>
                  </a:prstGeom>
                  <a:ln w="38100">
                    <a:tailEnd type="arrow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直線單箭頭接點 54"/>
                  <p:cNvCxnSpPr/>
                  <p:nvPr/>
                </p:nvCxnSpPr>
                <p:spPr>
                  <a:xfrm flipH="1" flipV="1">
                    <a:off x="2743200" y="1745673"/>
                    <a:ext cx="593725" cy="341630"/>
                  </a:xfrm>
                  <a:prstGeom prst="straightConnector1">
                    <a:avLst/>
                  </a:prstGeom>
                  <a:ln w="38100">
                    <a:tailEnd type="arrow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直線單箭頭接點 55"/>
                  <p:cNvCxnSpPr/>
                  <p:nvPr/>
                </p:nvCxnSpPr>
                <p:spPr>
                  <a:xfrm flipH="1" flipV="1">
                    <a:off x="2495860" y="1294411"/>
                    <a:ext cx="142503" cy="341630"/>
                  </a:xfrm>
                  <a:prstGeom prst="straightConnector1">
                    <a:avLst/>
                  </a:prstGeom>
                  <a:ln w="38100">
                    <a:tailEnd type="arrow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直線單箭頭接點 56"/>
                  <p:cNvCxnSpPr/>
                  <p:nvPr/>
                </p:nvCxnSpPr>
                <p:spPr>
                  <a:xfrm flipH="1" flipV="1">
                    <a:off x="1995055" y="1045029"/>
                    <a:ext cx="415636" cy="166253"/>
                  </a:xfrm>
                  <a:prstGeom prst="straightConnector1">
                    <a:avLst/>
                  </a:prstGeom>
                  <a:ln w="38100">
                    <a:tailEnd type="arrow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直線單箭頭接點 57"/>
                  <p:cNvCxnSpPr/>
                  <p:nvPr/>
                </p:nvCxnSpPr>
                <p:spPr>
                  <a:xfrm flipH="1" flipV="1">
                    <a:off x="1721923" y="807522"/>
                    <a:ext cx="217831" cy="162428"/>
                  </a:xfrm>
                  <a:prstGeom prst="straightConnector1">
                    <a:avLst/>
                  </a:prstGeom>
                  <a:ln w="38100">
                    <a:tailEnd type="arrow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直線單箭頭接點 58"/>
                  <p:cNvCxnSpPr/>
                  <p:nvPr/>
                </p:nvCxnSpPr>
                <p:spPr>
                  <a:xfrm flipH="1" flipV="1">
                    <a:off x="1223159" y="3752603"/>
                    <a:ext cx="284480" cy="959485"/>
                  </a:xfrm>
                  <a:prstGeom prst="straightConnector1">
                    <a:avLst/>
                  </a:prstGeom>
                  <a:ln w="38100">
                    <a:tailEnd type="arrow"/>
                  </a:ln>
                </p:spPr>
                <p:style>
                  <a:lnRef idx="1">
                    <a:schemeClr val="accent3"/>
                  </a:lnRef>
                  <a:fillRef idx="0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直線單箭頭接點 59"/>
                  <p:cNvCxnSpPr/>
                  <p:nvPr/>
                </p:nvCxnSpPr>
                <p:spPr>
                  <a:xfrm flipH="1" flipV="1">
                    <a:off x="83128" y="2885704"/>
                    <a:ext cx="1031875" cy="807720"/>
                  </a:xfrm>
                  <a:prstGeom prst="straightConnector1">
                    <a:avLst/>
                  </a:prstGeom>
                  <a:ln w="38100">
                    <a:tailEnd type="arrow"/>
                  </a:ln>
                </p:spPr>
                <p:style>
                  <a:lnRef idx="1">
                    <a:schemeClr val="accent3"/>
                  </a:lnRef>
                  <a:fillRef idx="0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直線單箭頭接點 60"/>
                  <p:cNvCxnSpPr/>
                  <p:nvPr/>
                </p:nvCxnSpPr>
                <p:spPr>
                  <a:xfrm flipV="1">
                    <a:off x="0" y="902525"/>
                    <a:ext cx="1317625" cy="1983105"/>
                  </a:xfrm>
                  <a:prstGeom prst="straightConnector1">
                    <a:avLst/>
                  </a:prstGeom>
                  <a:ln w="38100">
                    <a:tailEnd type="arrow"/>
                  </a:ln>
                </p:spPr>
                <p:style>
                  <a:lnRef idx="1">
                    <a:schemeClr val="accent3"/>
                  </a:lnRef>
                  <a:fillRef idx="0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67" name="Picture 2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56" b="72778" l="56875" r="99653">
                        <a14:foregroundMark x1="83681" y1="46667" x2="83681" y2="46667"/>
                        <a14:foregroundMark x1="82014" y1="51333" x2="82014" y2="51333"/>
                        <a14:foregroundMark x1="81875" y1="56444" x2="81875" y2="56444"/>
                        <a14:foregroundMark x1="85764" y1="63111" x2="85764" y2="63111"/>
                        <a14:foregroundMark x1="83819" y1="64889" x2="83819" y2="64889"/>
                        <a14:foregroundMark x1="88750" y1="64667" x2="88750" y2="64667"/>
                        <a14:foregroundMark x1="88194" y1="68889" x2="88194" y2="68889"/>
                        <a14:foregroundMark x1="85903" y1="68889" x2="85903" y2="68889"/>
                        <a14:foregroundMark x1="87778" y1="64000" x2="87778" y2="64000"/>
                        <a14:foregroundMark x1="88333" y1="62889" x2="88333" y2="62889"/>
                        <a14:foregroundMark x1="90972" y1="65333" x2="90972" y2="65333"/>
                        <a14:foregroundMark x1="86667" y1="62667" x2="86667" y2="62667"/>
                        <a14:foregroundMark x1="85069" y1="69333" x2="85069" y2="69333"/>
                        <a14:foregroundMark x1="76597" y1="20444" x2="76597" y2="20444"/>
                        <a14:foregroundMark x1="81806" y1="20111" x2="81806" y2="20111"/>
                        <a14:foregroundMark x1="98889" y1="31444" x2="98889" y2="3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08" t="5884" b="29579"/>
          <a:stretch/>
        </p:blipFill>
        <p:spPr bwMode="auto">
          <a:xfrm>
            <a:off x="5342593" y="-107868"/>
            <a:ext cx="3830955" cy="37026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8" name="文字方塊 2"/>
          <p:cNvSpPr txBox="1">
            <a:spLocks noChangeArrowheads="1"/>
          </p:cNvSpPr>
          <p:nvPr/>
        </p:nvSpPr>
        <p:spPr bwMode="auto">
          <a:xfrm>
            <a:off x="5724128" y="892869"/>
            <a:ext cx="3143250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US" sz="2200" b="1" kern="100" dirty="0">
                <a:solidFill>
                  <a:srgbClr val="FF0066"/>
                </a:solidFill>
                <a:effectLst/>
                <a:latin typeface="Calibri"/>
                <a:ea typeface="新細明體"/>
                <a:cs typeface="Times New Roman"/>
              </a:rPr>
              <a:t>Q</a:t>
            </a:r>
            <a:r>
              <a:rPr lang="zh-TW" sz="2200" b="1" kern="100" dirty="0">
                <a:effectLst/>
                <a:latin typeface="Calibri"/>
                <a:ea typeface="新細明體"/>
                <a:cs typeface="Times New Roman"/>
              </a:rPr>
              <a:t>：你會</a:t>
            </a:r>
            <a:r>
              <a:rPr lang="zh-TW" sz="2200" b="1" kern="100" dirty="0" smtClean="0">
                <a:effectLst/>
                <a:latin typeface="Calibri"/>
                <a:ea typeface="新細明體"/>
                <a:cs typeface="Times New Roman"/>
              </a:rPr>
              <a:t>選</a:t>
            </a:r>
            <a:r>
              <a:rPr lang="zh-TW" altLang="en-US" sz="2200" b="1" kern="100" dirty="0" smtClean="0">
                <a:effectLst/>
                <a:latin typeface="Calibri"/>
                <a:ea typeface="新細明體"/>
                <a:cs typeface="Times New Roman"/>
              </a:rPr>
              <a:t>擇</a:t>
            </a:r>
            <a:r>
              <a:rPr lang="zh-TW" sz="2200" b="1" kern="100" dirty="0" smtClean="0">
                <a:effectLst/>
                <a:latin typeface="Calibri"/>
                <a:ea typeface="新細明體"/>
                <a:cs typeface="Times New Roman"/>
              </a:rPr>
              <a:t>哪</a:t>
            </a:r>
            <a:r>
              <a:rPr lang="zh-TW" sz="2200" b="1" kern="100" dirty="0">
                <a:effectLst/>
                <a:latin typeface="Calibri"/>
                <a:ea typeface="新細明體"/>
                <a:cs typeface="Times New Roman"/>
              </a:rPr>
              <a:t>條</a:t>
            </a:r>
            <a:r>
              <a:rPr lang="zh-TW" sz="2200" b="1" kern="100" dirty="0" smtClean="0">
                <a:effectLst/>
                <a:latin typeface="Calibri"/>
                <a:ea typeface="新細明體"/>
                <a:cs typeface="Times New Roman"/>
              </a:rPr>
              <a:t>路線</a:t>
            </a:r>
            <a:r>
              <a:rPr lang="en-US" altLang="zh-TW" sz="2200" b="1" kern="100" dirty="0" smtClean="0">
                <a:effectLst/>
                <a:latin typeface="Calibri"/>
                <a:ea typeface="新細明體"/>
                <a:cs typeface="Times New Roman"/>
              </a:rPr>
              <a:t>                </a:t>
            </a:r>
            <a:r>
              <a:rPr lang="zh-TW" sz="2200" b="1" kern="100" dirty="0" smtClean="0">
                <a:effectLst/>
                <a:latin typeface="Calibri"/>
                <a:ea typeface="新細明體"/>
                <a:cs typeface="Times New Roman"/>
              </a:rPr>
              <a:t>呢</a:t>
            </a:r>
            <a:r>
              <a:rPr lang="zh-TW" sz="2200" b="1" kern="100" dirty="0">
                <a:effectLst/>
                <a:latin typeface="Calibri"/>
                <a:ea typeface="新細明體"/>
                <a:cs typeface="Times New Roman"/>
              </a:rPr>
              <a:t>？</a:t>
            </a:r>
            <a:r>
              <a:rPr lang="en-US" sz="2200" b="1" kern="100" dirty="0">
                <a:effectLst/>
                <a:latin typeface="Calibri"/>
                <a:ea typeface="新細明體"/>
                <a:cs typeface="Times New Roman"/>
              </a:rPr>
              <a:t>       </a:t>
            </a:r>
            <a:endParaRPr lang="zh-TW" sz="1200" kern="100" dirty="0">
              <a:effectLst/>
              <a:latin typeface="Calibri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82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/>
          <p:cNvPicPr/>
          <p:nvPr/>
        </p:nvPicPr>
        <p:blipFill rotWithShape="1">
          <a:blip r:embed="rId2"/>
          <a:srcRect l="6944" t="5004" b="1423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6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323528" y="3501008"/>
            <a:ext cx="2016224" cy="31683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．校園巡禮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識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．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校園防災地圖</a:t>
            </a:r>
            <a:endParaRPr lang="en-US" altLang="zh-TW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．自然課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校園植物大蒐集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323528" y="1340768"/>
            <a:ext cx="2016224" cy="172819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 18"/>
          <p:cNvSpPr/>
          <p:nvPr/>
        </p:nvSpPr>
        <p:spPr>
          <a:xfrm>
            <a:off x="2483768" y="1340768"/>
            <a:ext cx="2016224" cy="1728192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4644008" y="1338900"/>
            <a:ext cx="2016224" cy="172819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6804248" y="1340768"/>
            <a:ext cx="2016224" cy="172819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下箭號 9"/>
          <p:cNvSpPr/>
          <p:nvPr/>
        </p:nvSpPr>
        <p:spPr>
          <a:xfrm>
            <a:off x="971600" y="3068960"/>
            <a:ext cx="720080" cy="360040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向下箭號 22"/>
          <p:cNvSpPr/>
          <p:nvPr/>
        </p:nvSpPr>
        <p:spPr>
          <a:xfrm>
            <a:off x="3131840" y="3068960"/>
            <a:ext cx="720080" cy="360040"/>
          </a:xfrm>
          <a:prstGeom prst="downArrow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向下箭號 23"/>
          <p:cNvSpPr/>
          <p:nvPr/>
        </p:nvSpPr>
        <p:spPr>
          <a:xfrm>
            <a:off x="5292080" y="3068960"/>
            <a:ext cx="720080" cy="36004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向下箭號 24"/>
          <p:cNvSpPr/>
          <p:nvPr/>
        </p:nvSpPr>
        <p:spPr>
          <a:xfrm>
            <a:off x="7452320" y="2996952"/>
            <a:ext cx="720080" cy="432048"/>
          </a:xfrm>
          <a:prstGeom prst="downArrow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546810" y="1844824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/>
              <a:t>循線</a:t>
            </a:r>
            <a:r>
              <a:rPr lang="zh-TW" altLang="en-US" sz="3600" dirty="0" smtClean="0"/>
              <a:t>式</a:t>
            </a:r>
            <a:endParaRPr lang="zh-TW" altLang="en-US" sz="3600" dirty="0"/>
          </a:p>
        </p:txBody>
      </p:sp>
      <p:sp>
        <p:nvSpPr>
          <p:cNvPr id="26" name="矩形 25"/>
          <p:cNvSpPr/>
          <p:nvPr/>
        </p:nvSpPr>
        <p:spPr>
          <a:xfrm>
            <a:off x="2707050" y="1835028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/>
              <a:t>順點式</a:t>
            </a:r>
            <a:endParaRPr lang="zh-TW" altLang="en-US" sz="3600" dirty="0"/>
          </a:p>
        </p:txBody>
      </p:sp>
      <p:sp>
        <p:nvSpPr>
          <p:cNvPr id="27" name="矩形 26"/>
          <p:cNvSpPr/>
          <p:nvPr/>
        </p:nvSpPr>
        <p:spPr>
          <a:xfrm>
            <a:off x="4867290" y="1833219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/>
              <a:t>積分式</a:t>
            </a:r>
            <a:endParaRPr lang="zh-TW" altLang="en-US" sz="3600" dirty="0"/>
          </a:p>
        </p:txBody>
      </p:sp>
      <p:sp>
        <p:nvSpPr>
          <p:cNvPr id="28" name="矩形 27"/>
          <p:cNvSpPr/>
          <p:nvPr/>
        </p:nvSpPr>
        <p:spPr>
          <a:xfrm>
            <a:off x="7027530" y="1844824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/>
              <a:t>接力賽</a:t>
            </a:r>
            <a:endParaRPr lang="zh-TW" altLang="en-US" sz="3600" dirty="0"/>
          </a:p>
        </p:txBody>
      </p:sp>
      <p:sp>
        <p:nvSpPr>
          <p:cNvPr id="30" name="矩形 29"/>
          <p:cNvSpPr/>
          <p:nvPr/>
        </p:nvSpPr>
        <p:spPr>
          <a:xfrm>
            <a:off x="2483768" y="3501008"/>
            <a:ext cx="2016224" cy="31683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．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鄉土教材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大池村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．</a:t>
            </a:r>
            <a:r>
              <a:rPr lang="zh-TW" altLang="en-US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運動 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× 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美食</a:t>
            </a:r>
            <a:r>
              <a:rPr lang="zh-TW" altLang="en-US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二崁聚落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643569" y="3501008"/>
            <a:ext cx="2016224" cy="31683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寶可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夢 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七龍珠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780817" y="3501008"/>
            <a:ext cx="2016224" cy="31683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池東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路跑賽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大池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定向越野接力賽</a:t>
            </a:r>
          </a:p>
        </p:txBody>
      </p:sp>
      <p:pic>
        <p:nvPicPr>
          <p:cNvPr id="38" name="圖片 37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046" y="4135713"/>
            <a:ext cx="661439" cy="661439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323528" y="260648"/>
            <a:ext cx="8496944" cy="86409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906850" y="369530"/>
            <a:ext cx="79856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/>
              <a:t>定向越野</a:t>
            </a:r>
            <a:r>
              <a:rPr lang="en-US" altLang="zh-TW" sz="3600" dirty="0"/>
              <a:t>(Orienteering</a:t>
            </a:r>
            <a:r>
              <a:rPr lang="en-US" altLang="zh-TW" sz="3600" dirty="0" smtClean="0"/>
              <a:t>)</a:t>
            </a:r>
            <a:r>
              <a:rPr lang="zh-TW" altLang="en-US" sz="3600" dirty="0" smtClean="0"/>
              <a:t>在教學上的應用</a:t>
            </a:r>
            <a:endParaRPr lang="zh-TW" altLang="en-US" sz="3600" dirty="0"/>
          </a:p>
        </p:txBody>
      </p:sp>
      <p:pic>
        <p:nvPicPr>
          <p:cNvPr id="35" name="圖片 3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4" b="80876" l="498" r="99005">
                        <a14:foregroundMark x1="24378" y1="71713" x2="24378" y2="71713"/>
                        <a14:foregroundMark x1="40299" y1="11952" x2="40299" y2="11952"/>
                        <a14:foregroundMark x1="30846" y1="20717" x2="30846" y2="20717"/>
                        <a14:foregroundMark x1="42289" y1="19124" x2="42289" y2="19124"/>
                        <a14:foregroundMark x1="30348" y1="15139" x2="30348" y2="15139"/>
                        <a14:foregroundMark x1="27861" y1="11155" x2="27861" y2="11155"/>
                        <a14:foregroundMark x1="25871" y1="22709" x2="25871" y2="22709"/>
                        <a14:foregroundMark x1="24378" y1="30677" x2="24378" y2="30677"/>
                        <a14:foregroundMark x1="26866" y1="26295" x2="26866" y2="26295"/>
                        <a14:foregroundMark x1="32338" y1="24303" x2="32338" y2="24303"/>
                        <a14:foregroundMark x1="39303" y1="21514" x2="39303" y2="21514"/>
                        <a14:foregroundMark x1="46766" y1="16733" x2="46766" y2="16733"/>
                        <a14:foregroundMark x1="51741" y1="13944" x2="51741" y2="13944"/>
                        <a14:foregroundMark x1="53731" y1="13546" x2="53731" y2="13546"/>
                        <a14:foregroundMark x1="57711" y1="12749" x2="57711" y2="12749"/>
                        <a14:foregroundMark x1="46766" y1="11952" x2="46766" y2="11952"/>
                        <a14:foregroundMark x1="41791" y1="11952" x2="41791" y2="11952"/>
                        <a14:foregroundMark x1="38308" y1="13944" x2="38308" y2="13944"/>
                        <a14:foregroundMark x1="35323" y1="14741" x2="35323" y2="14741"/>
                        <a14:foregroundMark x1="32338" y1="14741" x2="30348" y2="15139"/>
                        <a14:foregroundMark x1="26368" y1="15538" x2="26368" y2="15538"/>
                        <a14:foregroundMark x1="24876" y1="16733" x2="24876" y2="16733"/>
                        <a14:foregroundMark x1="24378" y1="17530" x2="23881" y2="19124"/>
                        <a14:foregroundMark x1="23881" y1="20717" x2="23383" y2="22709"/>
                        <a14:foregroundMark x1="22388" y1="23904" x2="21393" y2="25100"/>
                        <a14:foregroundMark x1="39801" y1="62948" x2="39801" y2="62948"/>
                        <a14:foregroundMark x1="31343" y1="65339" x2="31343" y2="65339"/>
                        <a14:foregroundMark x1="55224" y1="67729" x2="55224" y2="67729"/>
                        <a14:foregroundMark x1="29851" y1="53386" x2="29851" y2="53386"/>
                        <a14:foregroundMark x1="20398" y1="56175" x2="20398" y2="56175"/>
                        <a14:foregroundMark x1="23383" y1="9562" x2="23383" y2="9562"/>
                        <a14:foregroundMark x1="14394" y1="57576" x2="14394" y2="57576"/>
                        <a14:foregroundMark x1="10606" y1="56970" x2="10606" y2="56970"/>
                        <a14:foregroundMark x1="9848" y1="55758" x2="9848" y2="55758"/>
                        <a14:foregroundMark x1="37121" y1="53939" x2="37121" y2="53939"/>
                        <a14:foregroundMark x1="47727" y1="53333" x2="47727" y2="53333"/>
                        <a14:foregroundMark x1="58333" y1="52121" x2="58333" y2="52121"/>
                        <a14:foregroundMark x1="63636" y1="53333" x2="63636" y2="53333"/>
                        <a14:foregroundMark x1="74242" y1="49697" x2="74242" y2="49697"/>
                        <a14:foregroundMark x1="79545" y1="49091" x2="79545" y2="49091"/>
                        <a14:foregroundMark x1="66667" y1="72727" x2="66667" y2="72727"/>
                        <a14:foregroundMark x1="81061" y1="76970" x2="81061" y2="76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43"/>
          <a:stretch/>
        </p:blipFill>
        <p:spPr>
          <a:xfrm>
            <a:off x="467544" y="428150"/>
            <a:ext cx="504056" cy="529091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3" b="96829" l="1583" r="98000">
                        <a14:foregroundMark x1="7083" y1="6116" x2="7083" y2="6116"/>
                        <a14:foregroundMark x1="7500" y1="6229" x2="7500" y2="6229"/>
                        <a14:foregroundMark x1="15083" y1="6116" x2="15083" y2="6116"/>
                        <a14:foregroundMark x1="15750" y1="6116" x2="15750" y2="6116"/>
                        <a14:foregroundMark x1="16167" y1="6116" x2="16167" y2="6116"/>
                        <a14:foregroundMark x1="15500" y1="6116" x2="15500" y2="6116"/>
                        <a14:foregroundMark x1="19417" y1="6116" x2="19417" y2="6116"/>
                        <a14:foregroundMark x1="19917" y1="6116" x2="19917" y2="6116"/>
                        <a14:foregroundMark x1="20250" y1="6116" x2="20250" y2="6116"/>
                        <a14:foregroundMark x1="19667" y1="6116" x2="19667" y2="6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180">
            <a:off x="583049" y="5639454"/>
            <a:ext cx="1564496" cy="1151208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3" t="35238" r="13454" b="11199"/>
          <a:stretch/>
        </p:blipFill>
        <p:spPr>
          <a:xfrm>
            <a:off x="5651681" y="5724072"/>
            <a:ext cx="971754" cy="884419"/>
          </a:xfrm>
          <a:prstGeom prst="rect">
            <a:avLst/>
          </a:prstGeom>
        </p:spPr>
      </p:pic>
      <p:pic>
        <p:nvPicPr>
          <p:cNvPr id="45" name="圖片 44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5" b="89247" l="5385" r="97538">
                        <a14:foregroundMark x1="26308" y1="64823" x2="26308" y2="64823"/>
                        <a14:foregroundMark x1="29846" y1="64516" x2="29846" y2="64516"/>
                        <a14:foregroundMark x1="10308" y1="71889" x2="10308" y2="71889"/>
                        <a14:foregroundMark x1="27385" y1="57143" x2="27385" y2="57143"/>
                        <a14:foregroundMark x1="31385" y1="56375" x2="31385" y2="56375"/>
                        <a14:foregroundMark x1="26462" y1="52842" x2="26462" y2="52842"/>
                        <a14:foregroundMark x1="23846" y1="54531" x2="23846" y2="54531"/>
                        <a14:foregroundMark x1="29077" y1="51767" x2="29077" y2="51767"/>
                        <a14:foregroundMark x1="27385" y1="51767" x2="27385" y2="51767"/>
                        <a14:foregroundMark x1="28769" y1="55146" x2="28769" y2="55146"/>
                        <a14:foregroundMark x1="30000" y1="58065" x2="30000" y2="58065"/>
                        <a14:foregroundMark x1="30000" y1="58833" x2="30000" y2="58833"/>
                        <a14:foregroundMark x1="28923" y1="59140" x2="28923" y2="59140"/>
                        <a14:foregroundMark x1="29385" y1="54992" x2="29385" y2="54992"/>
                        <a14:foregroundMark x1="30462" y1="54224" x2="30462" y2="54224"/>
                        <a14:foregroundMark x1="33385" y1="50077" x2="33385" y2="50077"/>
                        <a14:foregroundMark x1="29692" y1="50538" x2="29692" y2="50538"/>
                        <a14:foregroundMark x1="30769" y1="52688" x2="30769" y2="52688"/>
                        <a14:foregroundMark x1="31231" y1="62673" x2="31231" y2="62673"/>
                        <a14:foregroundMark x1="26769" y1="61137" x2="26769" y2="61137"/>
                        <a14:foregroundMark x1="26000" y1="60983" x2="26000" y2="60983"/>
                        <a14:foregroundMark x1="26308" y1="58218" x2="26308" y2="58218"/>
                        <a14:foregroundMark x1="26615" y1="56221" x2="26615" y2="56221"/>
                        <a14:foregroundMark x1="26308" y1="54685" x2="26308" y2="54685"/>
                        <a14:foregroundMark x1="26308" y1="53149" x2="26308" y2="53149"/>
                        <a14:foregroundMark x1="26154" y1="52688" x2="26154" y2="52688"/>
                        <a14:foregroundMark x1="25692" y1="51767" x2="25692" y2="51767"/>
                        <a14:foregroundMark x1="26154" y1="50845" x2="26154" y2="50845"/>
                        <a14:foregroundMark x1="18000" y1="35484" x2="18000" y2="35484"/>
                        <a14:foregroundMark x1="17231" y1="35945" x2="17231" y2="35945"/>
                        <a14:foregroundMark x1="16462" y1="36559" x2="16462" y2="36559"/>
                        <a14:foregroundMark x1="16000" y1="37327" x2="16000" y2="37327"/>
                        <a14:foregroundMark x1="15385" y1="37327" x2="15385" y2="37327"/>
                        <a14:foregroundMark x1="15538" y1="36406" x2="15538" y2="36406"/>
                        <a14:foregroundMark x1="16154" y1="35484" x2="16154" y2="35484"/>
                        <a14:foregroundMark x1="15077" y1="36098" x2="15077" y2="36098"/>
                        <a14:foregroundMark x1="14462" y1="37788" x2="14462" y2="37788"/>
                        <a14:foregroundMark x1="14000" y1="38556" x2="14000" y2="38556"/>
                        <a14:foregroundMark x1="29385" y1="60983" x2="29385" y2="60983"/>
                        <a14:foregroundMark x1="30615" y1="60829" x2="30615" y2="60829"/>
                        <a14:foregroundMark x1="31385" y1="60215" x2="31385" y2="60215"/>
                        <a14:foregroundMark x1="32308" y1="59447" x2="32308" y2="59447"/>
                        <a14:foregroundMark x1="33077" y1="59447" x2="33077" y2="59447"/>
                        <a14:foregroundMark x1="33077" y1="58525" x2="33077" y2="58525"/>
                        <a14:foregroundMark x1="32462" y1="57143" x2="32462" y2="57143"/>
                        <a14:foregroundMark x1="31385" y1="55146" x2="31385" y2="55146"/>
                        <a14:foregroundMark x1="30769" y1="53149" x2="30769" y2="53149"/>
                        <a14:foregroundMark x1="31385" y1="51152" x2="31385" y2="51152"/>
                        <a14:foregroundMark x1="32308" y1="50691" x2="32308" y2="50691"/>
                        <a14:foregroundMark x1="31538" y1="49923" x2="31538" y2="49923"/>
                        <a14:foregroundMark x1="33077" y1="61290" x2="33077" y2="61290"/>
                        <a14:foregroundMark x1="35846" y1="68817" x2="35846" y2="68817"/>
                        <a14:foregroundMark x1="32923" y1="67742" x2="32923" y2="67742"/>
                        <a14:foregroundMark x1="24769" y1="67435" x2="24769" y2="67435"/>
                        <a14:foregroundMark x1="46000" y1="70507" x2="46000" y2="70507"/>
                        <a14:foregroundMark x1="53692" y1="57911" x2="53692" y2="57911"/>
                        <a14:foregroundMark x1="58769" y1="72965" x2="59538" y2="72965"/>
                        <a14:foregroundMark x1="76308" y1="65591" x2="76308" y2="65591"/>
                        <a14:foregroundMark x1="94615" y1="70353" x2="94615" y2="70353"/>
                        <a14:foregroundMark x1="57538" y1="72197" x2="57538" y2="72197"/>
                        <a14:foregroundMark x1="86308" y1="43932" x2="86308" y2="43932"/>
                        <a14:foregroundMark x1="73846" y1="35791" x2="73846" y2="35791"/>
                        <a14:foregroundMark x1="65692" y1="36252" x2="65692" y2="36252"/>
                        <a14:foregroundMark x1="63846" y1="36252" x2="63846" y2="36252"/>
                        <a14:foregroundMark x1="64769" y1="35484" x2="64769" y2="35484"/>
                        <a14:foregroundMark x1="64000" y1="35637" x2="64000" y2="35637"/>
                        <a14:foregroundMark x1="74462" y1="38863" x2="74462" y2="38863"/>
                        <a14:foregroundMark x1="76308" y1="39785" x2="76923" y2="39939"/>
                        <a14:foregroundMark x1="82154" y1="42550" x2="82154" y2="42550"/>
                        <a14:foregroundMark x1="73231" y1="51920" x2="73231" y2="51920"/>
                        <a14:foregroundMark x1="75846" y1="49770" x2="75846" y2="49770"/>
                        <a14:foregroundMark x1="76769" y1="54839" x2="76769" y2="54839"/>
                        <a14:foregroundMark x1="76308" y1="59140" x2="76308" y2="59140"/>
                        <a14:foregroundMark x1="74308" y1="59908" x2="74308" y2="59908"/>
                        <a14:foregroundMark x1="74154" y1="57143" x2="74154" y2="57143"/>
                        <a14:foregroundMark x1="75077" y1="56221" x2="75077" y2="56221"/>
                        <a14:foregroundMark x1="76923" y1="53456" x2="76923" y2="53456"/>
                        <a14:foregroundMark x1="77385" y1="52995" x2="77385" y2="52995"/>
                        <a14:foregroundMark x1="77077" y1="50845" x2="77077" y2="50845"/>
                        <a14:foregroundMark x1="74615" y1="52381" x2="74615" y2="52381"/>
                        <a14:foregroundMark x1="75385" y1="52995" x2="75385" y2="52995"/>
                        <a14:foregroundMark x1="74615" y1="49155" x2="74615" y2="49155"/>
                        <a14:foregroundMark x1="75077" y1="51152" x2="75077" y2="51152"/>
                        <a14:foregroundMark x1="78154" y1="55914" x2="78154" y2="55914"/>
                        <a14:foregroundMark x1="79385" y1="59447" x2="79385" y2="59447"/>
                        <a14:foregroundMark x1="81385" y1="62673" x2="81385" y2="62673"/>
                        <a14:foregroundMark x1="84154" y1="55453" x2="84154" y2="55453"/>
                        <a14:foregroundMark x1="79385" y1="50538" x2="79385" y2="50538"/>
                        <a14:foregroundMark x1="78615" y1="50845" x2="78615" y2="50845"/>
                        <a14:foregroundMark x1="77538" y1="50998" x2="77538" y2="50998"/>
                        <a14:foregroundMark x1="76615" y1="52535" x2="76615" y2="52535"/>
                        <a14:foregroundMark x1="78462" y1="54378" x2="78462" y2="54378"/>
                        <a14:foregroundMark x1="78923" y1="53456" x2="79846" y2="53763"/>
                        <a14:foregroundMark x1="79692" y1="55453" x2="79692" y2="55453"/>
                        <a14:foregroundMark x1="79538" y1="56836" x2="79538" y2="56836"/>
                        <a14:foregroundMark x1="80154" y1="58372" x2="80154" y2="58372"/>
                        <a14:foregroundMark x1="78923" y1="58679" x2="78923" y2="58679"/>
                        <a14:foregroundMark x1="76923" y1="58679" x2="76923" y2="58679"/>
                        <a14:foregroundMark x1="76154" y1="58218" x2="76154" y2="58218"/>
                        <a14:foregroundMark x1="75231" y1="56221" x2="75231" y2="56221"/>
                        <a14:foregroundMark x1="75231" y1="55760" x2="75231" y2="55760"/>
                        <a14:foregroundMark x1="75692" y1="55453" x2="71077" y2="56528"/>
                        <a14:foregroundMark x1="87231" y1="71275" x2="87231" y2="71275"/>
                        <a14:foregroundMark x1="93077" y1="70353" x2="93077" y2="70353"/>
                        <a14:foregroundMark x1="73385" y1="66052" x2="73385" y2="66052"/>
                        <a14:foregroundMark x1="78154" y1="49616" x2="78154" y2="49616"/>
                        <a14:foregroundMark x1="79538" y1="50077" x2="79538" y2="50077"/>
                        <a14:foregroundMark x1="75231" y1="61290" x2="75231" y2="61290"/>
                        <a14:foregroundMark x1="74615" y1="58525" x2="74615" y2="58525"/>
                        <a14:foregroundMark x1="74462" y1="56682" x2="74462" y2="56682"/>
                        <a14:foregroundMark x1="74154" y1="55914" x2="74154" y2="55914"/>
                        <a14:foregroundMark x1="74154" y1="55146" x2="74154" y2="55146"/>
                        <a14:foregroundMark x1="74154" y1="54531" x2="74154" y2="54531"/>
                        <a14:foregroundMark x1="74154" y1="54531" x2="74154" y2="54531"/>
                        <a14:foregroundMark x1="74154" y1="54224" x2="74154" y2="54224"/>
                        <a14:foregroundMark x1="74308" y1="54071" x2="74308" y2="53456"/>
                        <a14:foregroundMark x1="74308" y1="53456" x2="74308" y2="53456"/>
                        <a14:foregroundMark x1="74308" y1="53303" x2="74308" y2="53303"/>
                        <a14:foregroundMark x1="74154" y1="52995" x2="74154" y2="52995"/>
                        <a14:foregroundMark x1="74615" y1="63594" x2="74615" y2="63594"/>
                        <a14:foregroundMark x1="76769" y1="63902" x2="76769" y2="63902"/>
                        <a14:backgroundMark x1="25692" y1="24270" x2="25692" y2="24270"/>
                        <a14:backgroundMark x1="34615" y1="16590" x2="34615" y2="16590"/>
                        <a14:backgroundMark x1="41692" y1="17819" x2="43077" y2="19201"/>
                        <a14:backgroundMark x1="49231" y1="25038" x2="49231" y2="25653"/>
                        <a14:backgroundMark x1="49538" y1="27957" x2="49231" y2="28571"/>
                        <a14:backgroundMark x1="48769" y1="30108" x2="48154" y2="30568"/>
                        <a14:backgroundMark x1="38308" y1="28418" x2="38308" y2="28418"/>
                        <a14:backgroundMark x1="38462" y1="27189" x2="38462" y2="27189"/>
                        <a14:backgroundMark x1="38000" y1="26114" x2="35538" y2="25499"/>
                        <a14:backgroundMark x1="28462" y1="22427" x2="26462" y2="22120"/>
                        <a14:backgroundMark x1="20769" y1="20276" x2="15538" y2="19508"/>
                        <a14:backgroundMark x1="14615" y1="19048" x2="14615" y2="19048"/>
                        <a14:backgroundMark x1="15231" y1="18587" x2="16000" y2="18587"/>
                        <a14:backgroundMark x1="20462" y1="17358" x2="23077" y2="17358"/>
                        <a14:backgroundMark x1="28462" y1="16743" x2="30154" y2="16743"/>
                        <a14:backgroundMark x1="38000" y1="16129" x2="39692" y2="16129"/>
                        <a14:backgroundMark x1="45538" y1="16129" x2="47231" y2="16590"/>
                        <a14:backgroundMark x1="53692" y1="16590" x2="55385" y2="17051"/>
                        <a14:backgroundMark x1="59077" y1="17051" x2="60923" y2="17665"/>
                        <a14:backgroundMark x1="65692" y1="17665" x2="66769" y2="17665"/>
                        <a14:backgroundMark x1="71538" y1="17512" x2="72615" y2="17512"/>
                        <a14:backgroundMark x1="75077" y1="17512" x2="76154" y2="17512"/>
                        <a14:backgroundMark x1="79231" y1="17512" x2="80923" y2="18280"/>
                        <a14:backgroundMark x1="84000" y1="18280" x2="84000" y2="18280"/>
                        <a14:backgroundMark x1="84769" y1="18587" x2="78462" y2="16897"/>
                        <a14:backgroundMark x1="82462" y1="52995" x2="82462" y2="52995"/>
                        <a14:backgroundMark x1="71846" y1="55760" x2="71846" y2="55760"/>
                        <a14:backgroundMark x1="72462" y1="55914" x2="72462" y2="55914"/>
                        <a14:backgroundMark x1="71846" y1="56528" x2="71846" y2="56528"/>
                        <a14:backgroundMark x1="71538" y1="56528" x2="71538" y2="56528"/>
                        <a14:backgroundMark x1="71692" y1="56528" x2="72154" y2="56682"/>
                        <a14:backgroundMark x1="72308" y1="56836" x2="72308" y2="56836"/>
                        <a14:backgroundMark x1="71846" y1="57143" x2="71846" y2="57143"/>
                        <a14:backgroundMark x1="72000" y1="57911" x2="72000" y2="57911"/>
                        <a14:backgroundMark x1="72000" y1="58065" x2="72000" y2="58065"/>
                        <a14:backgroundMark x1="72154" y1="58372" x2="72154" y2="58372"/>
                        <a14:backgroundMark x1="72308" y1="58679" x2="72308" y2="58679"/>
                        <a14:backgroundMark x1="72308" y1="59293" x2="72308" y2="59293"/>
                        <a14:backgroundMark x1="72615" y1="59447" x2="72615" y2="59447"/>
                        <a14:backgroundMark x1="72615" y1="58679" x2="72615" y2="58679"/>
                        <a14:backgroundMark x1="72615" y1="57757" x2="72615" y2="57757"/>
                        <a14:backgroundMark x1="72615" y1="57450" x2="72615" y2="57450"/>
                        <a14:backgroundMark x1="72615" y1="56989" x2="72615" y2="56989"/>
                        <a14:backgroundMark x1="72462" y1="56682" x2="72462" y2="56682"/>
                        <a14:backgroundMark x1="72615" y1="56528" x2="72615" y2="56528"/>
                        <a14:backgroundMark x1="72615" y1="56068" x2="72615" y2="56068"/>
                        <a14:backgroundMark x1="72462" y1="56068" x2="72462" y2="56068"/>
                        <a14:backgroundMark x1="72615" y1="55914" x2="72615" y2="55914"/>
                        <a14:backgroundMark x1="72615" y1="55453" x2="72615" y2="55453"/>
                        <a14:backgroundMark x1="72615" y1="55453" x2="72615" y2="55453"/>
                        <a14:backgroundMark x1="72308" y1="57450" x2="72308" y2="57450"/>
                        <a14:backgroundMark x1="72154" y1="57450" x2="72154" y2="57450"/>
                        <a14:backgroundMark x1="72000" y1="57143" x2="72000" y2="57143"/>
                        <a14:backgroundMark x1="71231" y1="56528" x2="71231" y2="56528"/>
                        <a14:backgroundMark x1="71231" y1="56375" x2="71231" y2="56375"/>
                        <a14:backgroundMark x1="71231" y1="56221" x2="71231" y2="56221"/>
                        <a14:backgroundMark x1="71231" y1="56068" x2="71231" y2="56068"/>
                        <a14:backgroundMark x1="71077" y1="55914" x2="71077" y2="55914"/>
                        <a14:backgroundMark x1="71846" y1="55760" x2="71846" y2="55760"/>
                        <a14:backgroundMark x1="72000" y1="55760" x2="72000" y2="55760"/>
                        <a14:backgroundMark x1="72000" y1="55453" x2="72000" y2="55453"/>
                        <a14:backgroundMark x1="72308" y1="55300" x2="72308" y2="55300"/>
                        <a14:backgroundMark x1="72308" y1="55453" x2="72308" y2="55453"/>
                        <a14:backgroundMark x1="72154" y1="56682" x2="72154" y2="56682"/>
                        <a14:backgroundMark x1="72000" y1="57604" x2="72000" y2="57604"/>
                        <a14:backgroundMark x1="72154" y1="57757" x2="72154" y2="57757"/>
                        <a14:backgroundMark x1="72308" y1="57911" x2="72308" y2="57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818" t="19066" r="1818" b="16473"/>
          <a:stretch/>
        </p:blipFill>
        <p:spPr>
          <a:xfrm>
            <a:off x="6873284" y="5530737"/>
            <a:ext cx="1875180" cy="1210631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2679" y1="16000" x2="52679" y2="16000"/>
                        <a14:foregroundMark x1="58482" y1="10667" x2="58482" y2="1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62" y="6177314"/>
            <a:ext cx="442180" cy="444154"/>
          </a:xfrm>
          <a:prstGeom prst="rect">
            <a:avLst/>
          </a:prstGeom>
        </p:spPr>
      </p:pic>
      <p:sp>
        <p:nvSpPr>
          <p:cNvPr id="54" name="文字方塊 53"/>
          <p:cNvSpPr txBox="1"/>
          <p:nvPr/>
        </p:nvSpPr>
        <p:spPr>
          <a:xfrm>
            <a:off x="5711061" y="472514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QRcode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2" name="圖片 6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54" b="89933" l="3700" r="93700">
                        <a14:foregroundMark x1="24100" y1="83221" x2="24100" y2="83221"/>
                        <a14:foregroundMark x1="20400" y1="63236" x2="20400" y2="63236"/>
                        <a14:foregroundMark x1="45700" y1="48397" x2="45700" y2="48397"/>
                        <a14:foregroundMark x1="39300" y1="42356" x2="39300" y2="42356"/>
                        <a14:foregroundMark x1="48400" y1="26398" x2="48400" y2="26398"/>
                        <a14:foregroundMark x1="45000" y1="17599" x2="45000" y2="17599"/>
                        <a14:foregroundMark x1="56100" y1="26249" x2="56100" y2="26249"/>
                        <a14:foregroundMark x1="74800" y1="46980" x2="74800" y2="46980"/>
                        <a14:foregroundMark x1="52900" y1="85831" x2="52900" y2="85831"/>
                        <a14:foregroundMark x1="7900" y1="5145" x2="7900" y2="5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8" t="5635" r="65164" b="61391"/>
          <a:stretch/>
        </p:blipFill>
        <p:spPr>
          <a:xfrm>
            <a:off x="3095946" y="5784941"/>
            <a:ext cx="590580" cy="888308"/>
          </a:xfrm>
          <a:prstGeom prst="rect">
            <a:avLst/>
          </a:prstGeom>
        </p:spPr>
      </p:pic>
      <p:pic>
        <p:nvPicPr>
          <p:cNvPr id="65" name="圖片 6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54" b="89933" l="3700" r="93700">
                        <a14:foregroundMark x1="24100" y1="83221" x2="24100" y2="83221"/>
                        <a14:foregroundMark x1="20400" y1="63236" x2="20400" y2="63236"/>
                        <a14:foregroundMark x1="45700" y1="48397" x2="45700" y2="48397"/>
                        <a14:foregroundMark x1="39300" y1="42356" x2="39300" y2="42356"/>
                        <a14:foregroundMark x1="48400" y1="26398" x2="48400" y2="26398"/>
                        <a14:foregroundMark x1="45000" y1="17599" x2="45000" y2="17599"/>
                        <a14:foregroundMark x1="56100" y1="26249" x2="56100" y2="26249"/>
                        <a14:foregroundMark x1="74800" y1="46980" x2="74800" y2="46980"/>
                        <a14:foregroundMark x1="52900" y1="85831" x2="52900" y2="85831"/>
                        <a14:foregroundMark x1="7900" y1="5145" x2="7900" y2="5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46" t="36070" r="34656" b="34776"/>
          <a:stretch/>
        </p:blipFill>
        <p:spPr>
          <a:xfrm>
            <a:off x="3686526" y="5826902"/>
            <a:ext cx="648072" cy="804386"/>
          </a:xfrm>
          <a:prstGeom prst="rect">
            <a:avLst/>
          </a:prstGeom>
        </p:spPr>
      </p:pic>
      <p:pic>
        <p:nvPicPr>
          <p:cNvPr id="67" name="圖片 6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831" l="6875" r="90000">
                        <a14:foregroundMark x1="45938" y1="40948" x2="45938" y2="40948"/>
                        <a14:foregroundMark x1="58281" y1="39932" x2="58281" y2="39932"/>
                        <a14:foregroundMark x1="50625" y1="49069" x2="50625" y2="49069"/>
                        <a14:foregroundMark x1="49219" y1="68190" x2="49219" y2="68190"/>
                        <a14:foregroundMark x1="52656" y1="68190" x2="52656" y2="68190"/>
                        <a14:foregroundMark x1="45469" y1="38579" x2="45469" y2="38579"/>
                        <a14:foregroundMark x1="44219" y1="60745" x2="44219" y2="60745"/>
                        <a14:foregroundMark x1="43750" y1="59729" x2="43750" y2="59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994" y="5522207"/>
            <a:ext cx="1091065" cy="1007530"/>
          </a:xfrm>
          <a:prstGeom prst="rect">
            <a:avLst/>
          </a:prstGeom>
        </p:spPr>
      </p:pic>
      <p:sp>
        <p:nvSpPr>
          <p:cNvPr id="66" name="加號 65"/>
          <p:cNvSpPr/>
          <p:nvPr/>
        </p:nvSpPr>
        <p:spPr>
          <a:xfrm>
            <a:off x="5436096" y="4797152"/>
            <a:ext cx="274965" cy="29732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181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/>
          <p:nvPr/>
        </p:nvPicPr>
        <p:blipFill rotWithShape="1">
          <a:blip r:embed="rId2"/>
          <a:srcRect l="2260" t="19931" r="18644" b="10208"/>
          <a:stretch/>
        </p:blipFill>
        <p:spPr bwMode="auto">
          <a:xfrm>
            <a:off x="-36512" y="0"/>
            <a:ext cx="7763738" cy="67413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等腰三角形 21"/>
          <p:cNvSpPr/>
          <p:nvPr/>
        </p:nvSpPr>
        <p:spPr>
          <a:xfrm rot="19739827">
            <a:off x="5952466" y="2833443"/>
            <a:ext cx="309600" cy="270000"/>
          </a:xfrm>
          <a:prstGeom prst="triangl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3" name="群組 22"/>
          <p:cNvGrpSpPr/>
          <p:nvPr/>
        </p:nvGrpSpPr>
        <p:grpSpPr>
          <a:xfrm>
            <a:off x="3347864" y="2715143"/>
            <a:ext cx="300421" cy="276480"/>
            <a:chOff x="6876256" y="5949280"/>
            <a:chExt cx="540000" cy="540000"/>
          </a:xfrm>
        </p:grpSpPr>
        <p:sp>
          <p:nvSpPr>
            <p:cNvPr id="24" name="橢圓 23"/>
            <p:cNvSpPr/>
            <p:nvPr/>
          </p:nvSpPr>
          <p:spPr>
            <a:xfrm>
              <a:off x="6876256" y="5949280"/>
              <a:ext cx="540000" cy="540000"/>
            </a:xfrm>
            <a:prstGeom prst="ellipse">
              <a:avLst/>
            </a:prstGeom>
            <a:noFill/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橢圓 24"/>
            <p:cNvSpPr/>
            <p:nvPr/>
          </p:nvSpPr>
          <p:spPr>
            <a:xfrm>
              <a:off x="6977646" y="6057280"/>
              <a:ext cx="324000" cy="324000"/>
            </a:xfrm>
            <a:prstGeom prst="ellipse">
              <a:avLst/>
            </a:prstGeom>
            <a:noFill/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36" name="直線接點 35"/>
          <p:cNvCxnSpPr/>
          <p:nvPr/>
        </p:nvCxnSpPr>
        <p:spPr>
          <a:xfrm flipH="1" flipV="1">
            <a:off x="4769992" y="602656"/>
            <a:ext cx="1215041" cy="2139172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群組 58"/>
          <p:cNvGrpSpPr/>
          <p:nvPr/>
        </p:nvGrpSpPr>
        <p:grpSpPr>
          <a:xfrm>
            <a:off x="4499992" y="116632"/>
            <a:ext cx="473203" cy="486024"/>
            <a:chOff x="5868144" y="116632"/>
            <a:chExt cx="473203" cy="486024"/>
          </a:xfrm>
        </p:grpSpPr>
        <p:sp>
          <p:nvSpPr>
            <p:cNvPr id="39" name="文字方塊 38"/>
            <p:cNvSpPr txBox="1"/>
            <p:nvPr/>
          </p:nvSpPr>
          <p:spPr>
            <a:xfrm>
              <a:off x="5981307" y="116632"/>
              <a:ext cx="3600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 smtClean="0">
                  <a:solidFill>
                    <a:srgbClr val="FF0066"/>
                  </a:solidFill>
                </a:rPr>
                <a:t>1</a:t>
              </a:r>
              <a:endParaRPr lang="zh-TW" altLang="en-US" sz="1200" b="1" dirty="0">
                <a:solidFill>
                  <a:srgbClr val="FF0066"/>
                </a:solidFill>
              </a:endParaRPr>
            </a:p>
          </p:txBody>
        </p:sp>
        <p:sp>
          <p:nvSpPr>
            <p:cNvPr id="41" name="橢圓 40"/>
            <p:cNvSpPr/>
            <p:nvPr/>
          </p:nvSpPr>
          <p:spPr>
            <a:xfrm>
              <a:off x="5868144" y="332656"/>
              <a:ext cx="270000" cy="270000"/>
            </a:xfrm>
            <a:prstGeom prst="ellipse">
              <a:avLst/>
            </a:prstGeom>
            <a:noFill/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46" name="直線接點 45"/>
          <p:cNvCxnSpPr/>
          <p:nvPr/>
        </p:nvCxnSpPr>
        <p:spPr>
          <a:xfrm flipH="1">
            <a:off x="611562" y="602656"/>
            <a:ext cx="3753430" cy="1235431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/>
          <p:cNvCxnSpPr/>
          <p:nvPr/>
        </p:nvCxnSpPr>
        <p:spPr>
          <a:xfrm flipH="1" flipV="1">
            <a:off x="521520" y="2086984"/>
            <a:ext cx="810120" cy="486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/>
          <p:nvPr/>
        </p:nvCxnSpPr>
        <p:spPr>
          <a:xfrm flipH="1">
            <a:off x="1696884" y="2050950"/>
            <a:ext cx="596702" cy="54076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/>
          <p:cNvCxnSpPr/>
          <p:nvPr/>
        </p:nvCxnSpPr>
        <p:spPr>
          <a:xfrm flipH="1">
            <a:off x="2694455" y="1654866"/>
            <a:ext cx="1445497" cy="270382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55"/>
          <p:cNvCxnSpPr/>
          <p:nvPr/>
        </p:nvCxnSpPr>
        <p:spPr>
          <a:xfrm flipV="1">
            <a:off x="3648285" y="1790057"/>
            <a:ext cx="693623" cy="918241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群組 60"/>
          <p:cNvGrpSpPr/>
          <p:nvPr/>
        </p:nvGrpSpPr>
        <p:grpSpPr>
          <a:xfrm>
            <a:off x="4229992" y="1196752"/>
            <a:ext cx="486024" cy="486024"/>
            <a:chOff x="5598144" y="1196752"/>
            <a:chExt cx="486024" cy="486024"/>
          </a:xfrm>
        </p:grpSpPr>
        <p:sp>
          <p:nvSpPr>
            <p:cNvPr id="32" name="橢圓 31"/>
            <p:cNvSpPr/>
            <p:nvPr/>
          </p:nvSpPr>
          <p:spPr>
            <a:xfrm>
              <a:off x="5598144" y="1412776"/>
              <a:ext cx="270000" cy="270000"/>
            </a:xfrm>
            <a:prstGeom prst="ellipse">
              <a:avLst/>
            </a:prstGeom>
            <a:noFill/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8" name="文字方塊 57"/>
            <p:cNvSpPr txBox="1"/>
            <p:nvPr/>
          </p:nvSpPr>
          <p:spPr>
            <a:xfrm>
              <a:off x="5724128" y="1196752"/>
              <a:ext cx="3600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 smtClean="0">
                  <a:solidFill>
                    <a:srgbClr val="FF0066"/>
                  </a:solidFill>
                </a:rPr>
                <a:t>5</a:t>
              </a:r>
              <a:endParaRPr lang="zh-TW" altLang="en-US" sz="1200" b="1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67" name="群組 66"/>
          <p:cNvGrpSpPr/>
          <p:nvPr/>
        </p:nvGrpSpPr>
        <p:grpSpPr>
          <a:xfrm>
            <a:off x="2339752" y="1639833"/>
            <a:ext cx="504056" cy="436000"/>
            <a:chOff x="3707904" y="1639833"/>
            <a:chExt cx="504056" cy="436000"/>
          </a:xfrm>
        </p:grpSpPr>
        <p:sp>
          <p:nvSpPr>
            <p:cNvPr id="44" name="橢圓 43"/>
            <p:cNvSpPr/>
            <p:nvPr/>
          </p:nvSpPr>
          <p:spPr>
            <a:xfrm>
              <a:off x="3707904" y="1805833"/>
              <a:ext cx="270000" cy="270000"/>
            </a:xfrm>
            <a:prstGeom prst="ellipse">
              <a:avLst/>
            </a:prstGeom>
            <a:noFill/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文字方塊 59"/>
            <p:cNvSpPr txBox="1"/>
            <p:nvPr/>
          </p:nvSpPr>
          <p:spPr>
            <a:xfrm>
              <a:off x="3851920" y="1639833"/>
              <a:ext cx="3600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 smtClean="0">
                  <a:solidFill>
                    <a:srgbClr val="FF0066"/>
                  </a:solidFill>
                </a:rPr>
                <a:t>4</a:t>
              </a:r>
              <a:endParaRPr lang="zh-TW" altLang="en-US" sz="1200" b="1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68" name="群組 67"/>
          <p:cNvGrpSpPr/>
          <p:nvPr/>
        </p:nvGrpSpPr>
        <p:grpSpPr>
          <a:xfrm>
            <a:off x="251520" y="1574431"/>
            <a:ext cx="489360" cy="485817"/>
            <a:chOff x="1619672" y="1574431"/>
            <a:chExt cx="489360" cy="485817"/>
          </a:xfrm>
        </p:grpSpPr>
        <p:sp>
          <p:nvSpPr>
            <p:cNvPr id="42" name="橢圓 41"/>
            <p:cNvSpPr/>
            <p:nvPr/>
          </p:nvSpPr>
          <p:spPr>
            <a:xfrm>
              <a:off x="1619672" y="1790248"/>
              <a:ext cx="270000" cy="270000"/>
            </a:xfrm>
            <a:prstGeom prst="ellipse">
              <a:avLst/>
            </a:prstGeom>
            <a:noFill/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文字方塊 61"/>
            <p:cNvSpPr txBox="1"/>
            <p:nvPr/>
          </p:nvSpPr>
          <p:spPr>
            <a:xfrm>
              <a:off x="1748992" y="1574431"/>
              <a:ext cx="3600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 smtClean="0">
                  <a:solidFill>
                    <a:srgbClr val="FF0066"/>
                  </a:solidFill>
                </a:rPr>
                <a:t>2</a:t>
              </a:r>
              <a:endParaRPr lang="zh-TW" altLang="en-US" sz="1200" b="1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66" name="群組 65"/>
          <p:cNvGrpSpPr/>
          <p:nvPr/>
        </p:nvGrpSpPr>
        <p:grpSpPr>
          <a:xfrm>
            <a:off x="1403648" y="2348880"/>
            <a:ext cx="432048" cy="494418"/>
            <a:chOff x="2771800" y="2348880"/>
            <a:chExt cx="432048" cy="494418"/>
          </a:xfrm>
        </p:grpSpPr>
        <p:sp>
          <p:nvSpPr>
            <p:cNvPr id="43" name="橢圓 42"/>
            <p:cNvSpPr/>
            <p:nvPr/>
          </p:nvSpPr>
          <p:spPr>
            <a:xfrm>
              <a:off x="2771800" y="2573298"/>
              <a:ext cx="270000" cy="270000"/>
            </a:xfrm>
            <a:prstGeom prst="ellipse">
              <a:avLst/>
            </a:prstGeom>
            <a:noFill/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文字方塊 62"/>
            <p:cNvSpPr txBox="1"/>
            <p:nvPr/>
          </p:nvSpPr>
          <p:spPr>
            <a:xfrm>
              <a:off x="2843808" y="2348880"/>
              <a:ext cx="3600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 smtClean="0">
                  <a:solidFill>
                    <a:srgbClr val="FF0066"/>
                  </a:solidFill>
                </a:rPr>
                <a:t>3</a:t>
              </a:r>
              <a:endParaRPr lang="zh-TW" altLang="en-US" sz="1200" b="1" dirty="0">
                <a:solidFill>
                  <a:srgbClr val="FF0066"/>
                </a:solidFill>
              </a:endParaRPr>
            </a:p>
          </p:txBody>
        </p:sp>
      </p:grpSp>
      <p:pic>
        <p:nvPicPr>
          <p:cNvPr id="4" name="圖片 3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06" y1="14900" x2="5606" y2="14900"/>
                        <a14:foregroundMark x1="16617" y1="12400" x2="16617" y2="12400"/>
                        <a14:foregroundMark x1="20120" y1="6200" x2="20120" y2="6200"/>
                        <a14:foregroundMark x1="25425" y1="10900" x2="25425" y2="10900"/>
                        <a14:foregroundMark x1="24525" y1="21500" x2="24525" y2="21500"/>
                        <a14:foregroundMark x1="18118" y1="22000" x2="18118" y2="22000"/>
                        <a14:foregroundMark x1="6406" y1="28600" x2="6406" y2="28600"/>
                        <a14:foregroundMark x1="6006" y1="27500" x2="6006" y2="27500"/>
                        <a14:foregroundMark x1="21121" y1="30300" x2="21121" y2="30300"/>
                        <a14:foregroundMark x1="21121" y1="24100" x2="21121" y2="24100"/>
                        <a14:foregroundMark x1="20120" y1="17500" x2="20120" y2="17500"/>
                        <a14:foregroundMark x1="39439" y1="15300" x2="39439" y2="15300"/>
                        <a14:foregroundMark x1="54655" y1="13000" x2="54655" y2="13000"/>
                        <a14:foregroundMark x1="79179" y1="13700" x2="79179" y2="13700"/>
                        <a14:foregroundMark x1="94995" y1="14100" x2="94995" y2="14100"/>
                        <a14:foregroundMark x1="70170" y1="48200" x2="70170" y2="48200"/>
                        <a14:foregroundMark x1="57457" y1="47100" x2="57457" y2="47100"/>
                        <a14:foregroundMark x1="48849" y1="46700" x2="48849" y2="46700"/>
                        <a14:foregroundMark x1="54454" y1="39500" x2="54454" y2="39500"/>
                        <a14:foregroundMark x1="55956" y1="55400" x2="55956" y2="55400"/>
                        <a14:foregroundMark x1="50551" y1="56300" x2="50551" y2="56300"/>
                        <a14:foregroundMark x1="36537" y1="55700" x2="36537" y2="55700"/>
                        <a14:foregroundMark x1="24525" y1="52900" x2="24525" y2="52900"/>
                        <a14:foregroundMark x1="5606" y1="39400" x2="5606" y2="39400"/>
                        <a14:foregroundMark x1="3203" y1="44300" x2="3203" y2="44300"/>
                        <a14:foregroundMark x1="9209" y1="44300" x2="9209" y2="44300"/>
                        <a14:foregroundMark x1="10911" y1="49200" x2="10911" y2="49200"/>
                        <a14:foregroundMark x1="4104" y1="52000" x2="4104" y2="52000"/>
                        <a14:foregroundMark x1="5506" y1="57100" x2="5506" y2="57100"/>
                        <a14:foregroundMark x1="11311" y1="54800" x2="11311" y2="54800"/>
                        <a14:foregroundMark x1="11512" y1="60500" x2="11512" y2="60500"/>
                        <a14:foregroundMark x1="5806" y1="62300" x2="5806" y2="62300"/>
                        <a14:foregroundMark x1="7708" y1="81500" x2="7708" y2="81500"/>
                        <a14:foregroundMark x1="25225" y1="82100" x2="25225" y2="82100"/>
                        <a14:foregroundMark x1="42943" y1="82900" x2="42943" y2="82900"/>
                        <a14:foregroundMark x1="58258" y1="81900" x2="58258" y2="81900"/>
                        <a14:foregroundMark x1="91792" y1="81700" x2="91792" y2="81700"/>
                        <a14:foregroundMark x1="73373" y1="73300" x2="73373" y2="73300"/>
                        <a14:foregroundMark x1="74474" y1="77800" x2="74474" y2="77800"/>
                        <a14:foregroundMark x1="77077" y1="86800" x2="77077" y2="86800"/>
                        <a14:foregroundMark x1="74474" y1="90000" x2="74474" y2="90000"/>
                        <a14:foregroundMark x1="39740" y1="27600" x2="39740" y2="27600"/>
                        <a14:foregroundMark x1="39940" y1="29400" x2="39940" y2="29400"/>
                        <a14:foregroundMark x1="59660" y1="30900" x2="59660" y2="30900"/>
                        <a14:foregroundMark x1="58659" y1="21600" x2="58659" y2="21600"/>
                        <a14:foregroundMark x1="78579" y1="38900" x2="78579" y2="38900"/>
                        <a14:foregroundMark x1="79079" y1="35400" x2="79079" y2="35400"/>
                        <a14:foregroundMark x1="79379" y1="32800" x2="79379" y2="32800"/>
                        <a14:foregroundMark x1="90290" y1="61800" x2="90290" y2="61800"/>
                        <a14:foregroundMark x1="54054" y1="65700" x2="54054" y2="65700"/>
                        <a14:foregroundMark x1="53153" y1="61000" x2="53153" y2="61000"/>
                        <a14:foregroundMark x1="52853" y1="58600" x2="52853" y2="58600"/>
                        <a14:foregroundMark x1="52553" y1="54700" x2="52553" y2="54700"/>
                        <a14:foregroundMark x1="52753" y1="45800" x2="52753" y2="45800"/>
                        <a14:foregroundMark x1="52653" y1="49100" x2="52653" y2="49100"/>
                        <a14:foregroundMark x1="54054" y1="51000" x2="54054" y2="51000"/>
                        <a14:foregroundMark x1="53153" y1="51600" x2="53153" y2="51600"/>
                        <a14:foregroundMark x1="36436" y1="65500" x2="36436" y2="65500"/>
                        <a14:foregroundMark x1="57858" y1="87900" x2="57858" y2="87900"/>
                        <a14:foregroundMark x1="41441" y1="96100" x2="41441" y2="96100"/>
                        <a14:foregroundMark x1="74975" y1="96300" x2="74975" y2="96300"/>
                        <a14:foregroundMark x1="92793" y1="94300" x2="92793" y2="94300"/>
                        <a14:foregroundMark x1="91892" y1="89300" x2="91892" y2="89300"/>
                        <a14:foregroundMark x1="52352" y1="56800" x2="52352" y2="56800"/>
                        <a14:foregroundMark x1="52753" y1="56200" x2="52753" y2="56200"/>
                        <a14:foregroundMark x1="52753" y1="55200" x2="52753" y2="55200"/>
                        <a14:foregroundMark x1="53654" y1="51700" x2="53654" y2="51700"/>
                        <a14:foregroundMark x1="54254" y1="51100" x2="54254" y2="51100"/>
                        <a14:foregroundMark x1="53654" y1="51400" x2="53654" y2="51400"/>
                        <a14:foregroundMark x1="53954" y1="51100" x2="53954" y2="51100"/>
                        <a14:foregroundMark x1="54354" y1="51000" x2="54354" y2="51000"/>
                        <a14:foregroundMark x1="53453" y1="51700" x2="53453" y2="51700"/>
                        <a14:foregroundMark x1="6106" y1="45200" x2="6106" y2="45200"/>
                        <a14:foregroundMark x1="6907" y1="46500" x2="6907" y2="46500"/>
                        <a14:backgroundMark x1="52352" y1="56800" x2="52352" y2="56800"/>
                        <a14:backgroundMark x1="20320" y1="22800" x2="20320" y2="2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041" t="68855"/>
          <a:stretch/>
        </p:blipFill>
        <p:spPr>
          <a:xfrm>
            <a:off x="8031568" y="2204864"/>
            <a:ext cx="1016452" cy="1211613"/>
          </a:xfrm>
          <a:prstGeom prst="rect">
            <a:avLst/>
          </a:prstGeom>
        </p:spPr>
      </p:pic>
      <p:pic>
        <p:nvPicPr>
          <p:cNvPr id="11" name="圖片 10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56" b="98111" l="2628" r="97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868" y="2036646"/>
            <a:ext cx="1375200" cy="1688400"/>
          </a:xfrm>
          <a:prstGeom prst="rect">
            <a:avLst/>
          </a:prstGeom>
        </p:spPr>
      </p:pic>
      <p:sp>
        <p:nvSpPr>
          <p:cNvPr id="69" name="橢圓 68"/>
          <p:cNvSpPr/>
          <p:nvPr/>
        </p:nvSpPr>
        <p:spPr>
          <a:xfrm>
            <a:off x="7913196" y="2068247"/>
            <a:ext cx="403220" cy="352641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06" y1="14900" x2="5606" y2="14900"/>
                        <a14:foregroundMark x1="16617" y1="12400" x2="16617" y2="12400"/>
                        <a14:foregroundMark x1="20120" y1="6200" x2="20120" y2="6200"/>
                        <a14:foregroundMark x1="25425" y1="10900" x2="25425" y2="10900"/>
                        <a14:foregroundMark x1="24525" y1="21500" x2="24525" y2="21500"/>
                        <a14:foregroundMark x1="18118" y1="22000" x2="18118" y2="22000"/>
                        <a14:foregroundMark x1="6406" y1="28600" x2="6406" y2="28600"/>
                        <a14:foregroundMark x1="6006" y1="27500" x2="6006" y2="27500"/>
                        <a14:foregroundMark x1="21121" y1="30300" x2="21121" y2="30300"/>
                        <a14:foregroundMark x1="21121" y1="24100" x2="21121" y2="24100"/>
                        <a14:foregroundMark x1="20120" y1="17500" x2="20120" y2="17500"/>
                        <a14:foregroundMark x1="39439" y1="15300" x2="39439" y2="15300"/>
                        <a14:foregroundMark x1="54655" y1="13000" x2="54655" y2="13000"/>
                        <a14:foregroundMark x1="79179" y1="13700" x2="79179" y2="13700"/>
                        <a14:foregroundMark x1="94995" y1="14100" x2="94995" y2="14100"/>
                        <a14:foregroundMark x1="70170" y1="48200" x2="70170" y2="48200"/>
                        <a14:foregroundMark x1="57457" y1="47100" x2="57457" y2="47100"/>
                        <a14:foregroundMark x1="48849" y1="46700" x2="48849" y2="46700"/>
                        <a14:foregroundMark x1="54454" y1="39500" x2="54454" y2="39500"/>
                        <a14:foregroundMark x1="55956" y1="55400" x2="55956" y2="55400"/>
                        <a14:foregroundMark x1="50551" y1="56300" x2="50551" y2="56300"/>
                        <a14:foregroundMark x1="36537" y1="55700" x2="36537" y2="55700"/>
                        <a14:foregroundMark x1="24525" y1="52900" x2="24525" y2="52900"/>
                        <a14:foregroundMark x1="5606" y1="39400" x2="5606" y2="39400"/>
                        <a14:foregroundMark x1="3203" y1="44300" x2="3203" y2="44300"/>
                        <a14:foregroundMark x1="9209" y1="44300" x2="9209" y2="44300"/>
                        <a14:foregroundMark x1="10911" y1="49200" x2="10911" y2="49200"/>
                        <a14:foregroundMark x1="4104" y1="52000" x2="4104" y2="52000"/>
                        <a14:foregroundMark x1="5506" y1="57100" x2="5506" y2="57100"/>
                        <a14:foregroundMark x1="11311" y1="54800" x2="11311" y2="54800"/>
                        <a14:foregroundMark x1="11512" y1="60500" x2="11512" y2="60500"/>
                        <a14:foregroundMark x1="5806" y1="62300" x2="5806" y2="62300"/>
                        <a14:foregroundMark x1="7708" y1="81500" x2="7708" y2="81500"/>
                        <a14:foregroundMark x1="25225" y1="82100" x2="25225" y2="82100"/>
                        <a14:foregroundMark x1="42943" y1="82900" x2="42943" y2="82900"/>
                        <a14:foregroundMark x1="58258" y1="81900" x2="58258" y2="81900"/>
                        <a14:foregroundMark x1="91792" y1="81700" x2="91792" y2="81700"/>
                        <a14:foregroundMark x1="73373" y1="73300" x2="73373" y2="73300"/>
                        <a14:foregroundMark x1="74474" y1="77800" x2="74474" y2="77800"/>
                        <a14:foregroundMark x1="77077" y1="86800" x2="77077" y2="86800"/>
                        <a14:foregroundMark x1="74474" y1="90000" x2="74474" y2="90000"/>
                        <a14:foregroundMark x1="39740" y1="27600" x2="39740" y2="27600"/>
                        <a14:foregroundMark x1="39940" y1="29400" x2="39940" y2="29400"/>
                        <a14:foregroundMark x1="59660" y1="30900" x2="59660" y2="30900"/>
                        <a14:foregroundMark x1="58659" y1="21600" x2="58659" y2="21600"/>
                        <a14:foregroundMark x1="78579" y1="38900" x2="78579" y2="38900"/>
                        <a14:foregroundMark x1="79079" y1="35400" x2="79079" y2="35400"/>
                        <a14:foregroundMark x1="79379" y1="32800" x2="79379" y2="32800"/>
                        <a14:foregroundMark x1="90290" y1="61800" x2="90290" y2="61800"/>
                        <a14:foregroundMark x1="54054" y1="65700" x2="54054" y2="65700"/>
                        <a14:foregroundMark x1="53153" y1="61000" x2="53153" y2="61000"/>
                        <a14:foregroundMark x1="52853" y1="58600" x2="52853" y2="58600"/>
                        <a14:foregroundMark x1="52553" y1="54700" x2="52553" y2="54700"/>
                        <a14:foregroundMark x1="52753" y1="45800" x2="52753" y2="45800"/>
                        <a14:foregroundMark x1="52653" y1="49100" x2="52653" y2="49100"/>
                        <a14:foregroundMark x1="54054" y1="51000" x2="54054" y2="51000"/>
                        <a14:foregroundMark x1="53153" y1="51600" x2="53153" y2="51600"/>
                        <a14:foregroundMark x1="36436" y1="65500" x2="36436" y2="65500"/>
                        <a14:foregroundMark x1="57858" y1="87900" x2="57858" y2="87900"/>
                        <a14:foregroundMark x1="41441" y1="96100" x2="41441" y2="96100"/>
                        <a14:foregroundMark x1="74975" y1="96300" x2="74975" y2="96300"/>
                        <a14:foregroundMark x1="92793" y1="94300" x2="92793" y2="94300"/>
                        <a14:foregroundMark x1="91892" y1="89300" x2="91892" y2="89300"/>
                        <a14:foregroundMark x1="52352" y1="56800" x2="52352" y2="56800"/>
                        <a14:foregroundMark x1="52753" y1="56200" x2="52753" y2="56200"/>
                        <a14:foregroundMark x1="52753" y1="55200" x2="52753" y2="55200"/>
                        <a14:foregroundMark x1="53654" y1="51700" x2="53654" y2="51700"/>
                        <a14:foregroundMark x1="54254" y1="51100" x2="54254" y2="51100"/>
                        <a14:foregroundMark x1="53654" y1="51400" x2="53654" y2="51400"/>
                        <a14:foregroundMark x1="53954" y1="51100" x2="53954" y2="51100"/>
                        <a14:foregroundMark x1="54354" y1="51000" x2="54354" y2="51000"/>
                        <a14:foregroundMark x1="53453" y1="51700" x2="53453" y2="51700"/>
                        <a14:foregroundMark x1="6106" y1="45200" x2="6106" y2="45200"/>
                        <a14:foregroundMark x1="6907" y1="46500" x2="6907" y2="46500"/>
                        <a14:backgroundMark x1="52352" y1="56800" x2="52352" y2="56800"/>
                        <a14:backgroundMark x1="20320" y1="22800" x2="20320" y2="2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8" t="-841" r="88514" b="67709"/>
          <a:stretch/>
        </p:blipFill>
        <p:spPr>
          <a:xfrm>
            <a:off x="8219270" y="3813425"/>
            <a:ext cx="561379" cy="1330871"/>
          </a:xfrm>
          <a:prstGeom prst="rect">
            <a:avLst/>
          </a:prstGeom>
        </p:spPr>
      </p:pic>
      <p:pic>
        <p:nvPicPr>
          <p:cNvPr id="12" name="圖片 11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56" b="98111" l="2628" r="97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868" y="3635044"/>
            <a:ext cx="1373548" cy="1687635"/>
          </a:xfrm>
          <a:prstGeom prst="rect">
            <a:avLst/>
          </a:prstGeom>
        </p:spPr>
      </p:pic>
      <p:sp>
        <p:nvSpPr>
          <p:cNvPr id="73" name="橢圓 72"/>
          <p:cNvSpPr/>
          <p:nvPr/>
        </p:nvSpPr>
        <p:spPr>
          <a:xfrm>
            <a:off x="7897702" y="3684639"/>
            <a:ext cx="403220" cy="352641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06" y1="14900" x2="5606" y2="14900"/>
                        <a14:foregroundMark x1="16617" y1="12400" x2="16617" y2="12400"/>
                        <a14:foregroundMark x1="20120" y1="6200" x2="20120" y2="6200"/>
                        <a14:foregroundMark x1="25425" y1="10900" x2="25425" y2="10900"/>
                        <a14:foregroundMark x1="24525" y1="21500" x2="24525" y2="21500"/>
                        <a14:foregroundMark x1="18118" y1="22000" x2="18118" y2="22000"/>
                        <a14:foregroundMark x1="6406" y1="28600" x2="6406" y2="28600"/>
                        <a14:foregroundMark x1="6006" y1="27500" x2="6006" y2="27500"/>
                        <a14:foregroundMark x1="21121" y1="30300" x2="21121" y2="30300"/>
                        <a14:foregroundMark x1="21121" y1="24100" x2="21121" y2="24100"/>
                        <a14:foregroundMark x1="20120" y1="17500" x2="20120" y2="17500"/>
                        <a14:foregroundMark x1="39439" y1="15300" x2="39439" y2="15300"/>
                        <a14:foregroundMark x1="54655" y1="13000" x2="54655" y2="13000"/>
                        <a14:foregroundMark x1="79179" y1="13700" x2="79179" y2="13700"/>
                        <a14:foregroundMark x1="94995" y1="14100" x2="94995" y2="14100"/>
                        <a14:foregroundMark x1="70170" y1="48200" x2="70170" y2="48200"/>
                        <a14:foregroundMark x1="57457" y1="47100" x2="57457" y2="47100"/>
                        <a14:foregroundMark x1="48849" y1="46700" x2="48849" y2="46700"/>
                        <a14:foregroundMark x1="54454" y1="39500" x2="54454" y2="39500"/>
                        <a14:foregroundMark x1="55956" y1="55400" x2="55956" y2="55400"/>
                        <a14:foregroundMark x1="50551" y1="56300" x2="50551" y2="56300"/>
                        <a14:foregroundMark x1="36537" y1="55700" x2="36537" y2="55700"/>
                        <a14:foregroundMark x1="24525" y1="52900" x2="24525" y2="52900"/>
                        <a14:foregroundMark x1="5606" y1="39400" x2="5606" y2="39400"/>
                        <a14:foregroundMark x1="3203" y1="44300" x2="3203" y2="44300"/>
                        <a14:foregroundMark x1="9209" y1="44300" x2="9209" y2="44300"/>
                        <a14:foregroundMark x1="10911" y1="49200" x2="10911" y2="49200"/>
                        <a14:foregroundMark x1="4104" y1="52000" x2="4104" y2="52000"/>
                        <a14:foregroundMark x1="5506" y1="57100" x2="5506" y2="57100"/>
                        <a14:foregroundMark x1="11311" y1="54800" x2="11311" y2="54800"/>
                        <a14:foregroundMark x1="11512" y1="60500" x2="11512" y2="60500"/>
                        <a14:foregroundMark x1="5806" y1="62300" x2="5806" y2="62300"/>
                        <a14:foregroundMark x1="7708" y1="81500" x2="7708" y2="81500"/>
                        <a14:foregroundMark x1="25225" y1="82100" x2="25225" y2="82100"/>
                        <a14:foregroundMark x1="42943" y1="82900" x2="42943" y2="82900"/>
                        <a14:foregroundMark x1="58258" y1="81900" x2="58258" y2="81900"/>
                        <a14:foregroundMark x1="91792" y1="81700" x2="91792" y2="81700"/>
                        <a14:foregroundMark x1="73373" y1="73300" x2="73373" y2="73300"/>
                        <a14:foregroundMark x1="74474" y1="77800" x2="74474" y2="77800"/>
                        <a14:foregroundMark x1="77077" y1="86800" x2="77077" y2="86800"/>
                        <a14:foregroundMark x1="74474" y1="90000" x2="74474" y2="90000"/>
                        <a14:foregroundMark x1="39740" y1="27600" x2="39740" y2="27600"/>
                        <a14:foregroundMark x1="39940" y1="29400" x2="39940" y2="29400"/>
                        <a14:foregroundMark x1="59660" y1="30900" x2="59660" y2="30900"/>
                        <a14:foregroundMark x1="58659" y1="21600" x2="58659" y2="21600"/>
                        <a14:foregroundMark x1="78579" y1="38900" x2="78579" y2="38900"/>
                        <a14:foregroundMark x1="79079" y1="35400" x2="79079" y2="35400"/>
                        <a14:foregroundMark x1="79379" y1="32800" x2="79379" y2="32800"/>
                        <a14:foregroundMark x1="90290" y1="61800" x2="90290" y2="61800"/>
                        <a14:foregroundMark x1="54054" y1="65700" x2="54054" y2="65700"/>
                        <a14:foregroundMark x1="53153" y1="61000" x2="53153" y2="61000"/>
                        <a14:foregroundMark x1="52853" y1="58600" x2="52853" y2="58600"/>
                        <a14:foregroundMark x1="52553" y1="54700" x2="52553" y2="54700"/>
                        <a14:foregroundMark x1="52753" y1="45800" x2="52753" y2="45800"/>
                        <a14:foregroundMark x1="52653" y1="49100" x2="52653" y2="49100"/>
                        <a14:foregroundMark x1="54054" y1="51000" x2="54054" y2="51000"/>
                        <a14:foregroundMark x1="53153" y1="51600" x2="53153" y2="51600"/>
                        <a14:foregroundMark x1="36436" y1="65500" x2="36436" y2="65500"/>
                        <a14:foregroundMark x1="57858" y1="87900" x2="57858" y2="87900"/>
                        <a14:foregroundMark x1="41441" y1="96100" x2="41441" y2="96100"/>
                        <a14:foregroundMark x1="74975" y1="96300" x2="74975" y2="96300"/>
                        <a14:foregroundMark x1="92793" y1="94300" x2="92793" y2="94300"/>
                        <a14:foregroundMark x1="91892" y1="89300" x2="91892" y2="89300"/>
                        <a14:foregroundMark x1="52352" y1="56800" x2="52352" y2="56800"/>
                        <a14:foregroundMark x1="52753" y1="56200" x2="52753" y2="56200"/>
                        <a14:foregroundMark x1="52753" y1="55200" x2="52753" y2="55200"/>
                        <a14:foregroundMark x1="53654" y1="51700" x2="53654" y2="51700"/>
                        <a14:foregroundMark x1="54254" y1="51100" x2="54254" y2="51100"/>
                        <a14:foregroundMark x1="53654" y1="51400" x2="53654" y2="51400"/>
                        <a14:foregroundMark x1="53954" y1="51100" x2="53954" y2="51100"/>
                        <a14:foregroundMark x1="54354" y1="51000" x2="54354" y2="51000"/>
                        <a14:foregroundMark x1="53453" y1="51700" x2="53453" y2="51700"/>
                        <a14:foregroundMark x1="6106" y1="45200" x2="6106" y2="45200"/>
                        <a14:foregroundMark x1="6907" y1="46500" x2="6907" y2="46500"/>
                        <a14:backgroundMark x1="52352" y1="56800" x2="52352" y2="56800"/>
                        <a14:backgroundMark x1="20320" y1="22800" x2="20320" y2="2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493" t="3419" r="1286" b="73568"/>
          <a:stretch/>
        </p:blipFill>
        <p:spPr>
          <a:xfrm>
            <a:off x="8063734" y="5239840"/>
            <a:ext cx="1076243" cy="1339542"/>
          </a:xfrm>
          <a:prstGeom prst="rect">
            <a:avLst/>
          </a:prstGeom>
        </p:spPr>
      </p:pic>
      <p:pic>
        <p:nvPicPr>
          <p:cNvPr id="10" name="圖片 9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56" b="98111" l="2628" r="97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868" y="5229200"/>
            <a:ext cx="1375200" cy="1688400"/>
          </a:xfrm>
          <a:prstGeom prst="rect">
            <a:avLst/>
          </a:prstGeom>
        </p:spPr>
      </p:pic>
      <p:sp>
        <p:nvSpPr>
          <p:cNvPr id="74" name="橢圓 73"/>
          <p:cNvSpPr/>
          <p:nvPr/>
        </p:nvSpPr>
        <p:spPr>
          <a:xfrm>
            <a:off x="7913196" y="5300161"/>
            <a:ext cx="403220" cy="352641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06" y1="14900" x2="5606" y2="14900"/>
                        <a14:foregroundMark x1="16617" y1="12400" x2="16617" y2="12400"/>
                        <a14:foregroundMark x1="20120" y1="6200" x2="20120" y2="6200"/>
                        <a14:foregroundMark x1="25425" y1="10900" x2="25425" y2="10900"/>
                        <a14:foregroundMark x1="24525" y1="21500" x2="24525" y2="21500"/>
                        <a14:foregroundMark x1="18118" y1="22000" x2="18118" y2="22000"/>
                        <a14:foregroundMark x1="6406" y1="28600" x2="6406" y2="28600"/>
                        <a14:foregroundMark x1="6006" y1="27500" x2="6006" y2="27500"/>
                        <a14:foregroundMark x1="21121" y1="30300" x2="21121" y2="30300"/>
                        <a14:foregroundMark x1="21121" y1="24100" x2="21121" y2="24100"/>
                        <a14:foregroundMark x1="20120" y1="17500" x2="20120" y2="17500"/>
                        <a14:foregroundMark x1="39439" y1="15300" x2="39439" y2="15300"/>
                        <a14:foregroundMark x1="54655" y1="13000" x2="54655" y2="13000"/>
                        <a14:foregroundMark x1="79179" y1="13700" x2="79179" y2="13700"/>
                        <a14:foregroundMark x1="94995" y1="14100" x2="94995" y2="14100"/>
                        <a14:foregroundMark x1="70170" y1="48200" x2="70170" y2="48200"/>
                        <a14:foregroundMark x1="57457" y1="47100" x2="57457" y2="47100"/>
                        <a14:foregroundMark x1="48849" y1="46700" x2="48849" y2="46700"/>
                        <a14:foregroundMark x1="54454" y1="39500" x2="54454" y2="39500"/>
                        <a14:foregroundMark x1="55956" y1="55400" x2="55956" y2="55400"/>
                        <a14:foregroundMark x1="50551" y1="56300" x2="50551" y2="56300"/>
                        <a14:foregroundMark x1="36537" y1="55700" x2="36537" y2="55700"/>
                        <a14:foregroundMark x1="24525" y1="52900" x2="24525" y2="52900"/>
                        <a14:foregroundMark x1="5606" y1="39400" x2="5606" y2="39400"/>
                        <a14:foregroundMark x1="3203" y1="44300" x2="3203" y2="44300"/>
                        <a14:foregroundMark x1="9209" y1="44300" x2="9209" y2="44300"/>
                        <a14:foregroundMark x1="10911" y1="49200" x2="10911" y2="49200"/>
                        <a14:foregroundMark x1="4104" y1="52000" x2="4104" y2="52000"/>
                        <a14:foregroundMark x1="5506" y1="57100" x2="5506" y2="57100"/>
                        <a14:foregroundMark x1="11311" y1="54800" x2="11311" y2="54800"/>
                        <a14:foregroundMark x1="11512" y1="60500" x2="11512" y2="60500"/>
                        <a14:foregroundMark x1="5806" y1="62300" x2="5806" y2="62300"/>
                        <a14:foregroundMark x1="7708" y1="81500" x2="7708" y2="81500"/>
                        <a14:foregroundMark x1="25225" y1="82100" x2="25225" y2="82100"/>
                        <a14:foregroundMark x1="42943" y1="82900" x2="42943" y2="82900"/>
                        <a14:foregroundMark x1="58258" y1="81900" x2="58258" y2="81900"/>
                        <a14:foregroundMark x1="91792" y1="81700" x2="91792" y2="81700"/>
                        <a14:foregroundMark x1="73373" y1="73300" x2="73373" y2="73300"/>
                        <a14:foregroundMark x1="74474" y1="77800" x2="74474" y2="77800"/>
                        <a14:foregroundMark x1="77077" y1="86800" x2="77077" y2="86800"/>
                        <a14:foregroundMark x1="74474" y1="90000" x2="74474" y2="90000"/>
                        <a14:foregroundMark x1="39740" y1="27600" x2="39740" y2="27600"/>
                        <a14:foregroundMark x1="39940" y1="29400" x2="39940" y2="29400"/>
                        <a14:foregroundMark x1="59660" y1="30900" x2="59660" y2="30900"/>
                        <a14:foregroundMark x1="58659" y1="21600" x2="58659" y2="21600"/>
                        <a14:foregroundMark x1="78579" y1="38900" x2="78579" y2="38900"/>
                        <a14:foregroundMark x1="79079" y1="35400" x2="79079" y2="35400"/>
                        <a14:foregroundMark x1="79379" y1="32800" x2="79379" y2="32800"/>
                        <a14:foregroundMark x1="90290" y1="61800" x2="90290" y2="61800"/>
                        <a14:foregroundMark x1="54054" y1="65700" x2="54054" y2="65700"/>
                        <a14:foregroundMark x1="53153" y1="61000" x2="53153" y2="61000"/>
                        <a14:foregroundMark x1="52853" y1="58600" x2="52853" y2="58600"/>
                        <a14:foregroundMark x1="52553" y1="54700" x2="52553" y2="54700"/>
                        <a14:foregroundMark x1="52753" y1="45800" x2="52753" y2="45800"/>
                        <a14:foregroundMark x1="52653" y1="49100" x2="52653" y2="49100"/>
                        <a14:foregroundMark x1="54054" y1="51000" x2="54054" y2="51000"/>
                        <a14:foregroundMark x1="53153" y1="51600" x2="53153" y2="51600"/>
                        <a14:foregroundMark x1="36436" y1="65500" x2="36436" y2="65500"/>
                        <a14:foregroundMark x1="57858" y1="87900" x2="57858" y2="87900"/>
                        <a14:foregroundMark x1="41441" y1="96100" x2="41441" y2="96100"/>
                        <a14:foregroundMark x1="74975" y1="96300" x2="74975" y2="96300"/>
                        <a14:foregroundMark x1="92793" y1="94300" x2="92793" y2="94300"/>
                        <a14:foregroundMark x1="91892" y1="89300" x2="91892" y2="89300"/>
                        <a14:foregroundMark x1="52352" y1="56800" x2="52352" y2="56800"/>
                        <a14:foregroundMark x1="52753" y1="56200" x2="52753" y2="56200"/>
                        <a14:foregroundMark x1="52753" y1="55200" x2="52753" y2="55200"/>
                        <a14:foregroundMark x1="53654" y1="51700" x2="53654" y2="51700"/>
                        <a14:foregroundMark x1="54254" y1="51100" x2="54254" y2="51100"/>
                        <a14:foregroundMark x1="53654" y1="51400" x2="53654" y2="51400"/>
                        <a14:foregroundMark x1="53954" y1="51100" x2="53954" y2="51100"/>
                        <a14:foregroundMark x1="54354" y1="51000" x2="54354" y2="51000"/>
                        <a14:foregroundMark x1="53453" y1="51700" x2="53453" y2="51700"/>
                        <a14:foregroundMark x1="6106" y1="45200" x2="6106" y2="45200"/>
                        <a14:foregroundMark x1="6907" y1="46500" x2="6907" y2="46500"/>
                        <a14:backgroundMark x1="52352" y1="56800" x2="52352" y2="56800"/>
                        <a14:backgroundMark x1="20320" y1="22800" x2="20320" y2="2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54" t="34934" r="56441" b="32533"/>
          <a:stretch/>
        </p:blipFill>
        <p:spPr>
          <a:xfrm>
            <a:off x="6660232" y="5476481"/>
            <a:ext cx="720080" cy="1209011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56" b="98111" l="2628" r="97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169" y="5229200"/>
            <a:ext cx="1375200" cy="1688400"/>
          </a:xfrm>
          <a:prstGeom prst="rect">
            <a:avLst/>
          </a:prstGeom>
        </p:spPr>
      </p:pic>
      <p:sp>
        <p:nvSpPr>
          <p:cNvPr id="75" name="橢圓 74"/>
          <p:cNvSpPr/>
          <p:nvPr/>
        </p:nvSpPr>
        <p:spPr>
          <a:xfrm>
            <a:off x="6570225" y="5300161"/>
            <a:ext cx="403220" cy="352641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06" y1="14900" x2="5606" y2="14900"/>
                        <a14:foregroundMark x1="16617" y1="12400" x2="16617" y2="12400"/>
                        <a14:foregroundMark x1="20120" y1="6200" x2="20120" y2="6200"/>
                        <a14:foregroundMark x1="25425" y1="10900" x2="25425" y2="10900"/>
                        <a14:foregroundMark x1="24525" y1="21500" x2="24525" y2="21500"/>
                        <a14:foregroundMark x1="18118" y1="22000" x2="18118" y2="22000"/>
                        <a14:foregroundMark x1="6406" y1="28600" x2="6406" y2="28600"/>
                        <a14:foregroundMark x1="6006" y1="27500" x2="6006" y2="27500"/>
                        <a14:foregroundMark x1="21121" y1="30300" x2="21121" y2="30300"/>
                        <a14:foregroundMark x1="21121" y1="24100" x2="21121" y2="24100"/>
                        <a14:foregroundMark x1="20120" y1="17500" x2="20120" y2="17500"/>
                        <a14:foregroundMark x1="39439" y1="15300" x2="39439" y2="15300"/>
                        <a14:foregroundMark x1="54655" y1="13000" x2="54655" y2="13000"/>
                        <a14:foregroundMark x1="79179" y1="13700" x2="79179" y2="13700"/>
                        <a14:foregroundMark x1="94995" y1="14100" x2="94995" y2="14100"/>
                        <a14:foregroundMark x1="70170" y1="48200" x2="70170" y2="48200"/>
                        <a14:foregroundMark x1="57457" y1="47100" x2="57457" y2="47100"/>
                        <a14:foregroundMark x1="48849" y1="46700" x2="48849" y2="46700"/>
                        <a14:foregroundMark x1="54454" y1="39500" x2="54454" y2="39500"/>
                        <a14:foregroundMark x1="55956" y1="55400" x2="55956" y2="55400"/>
                        <a14:foregroundMark x1="50551" y1="56300" x2="50551" y2="56300"/>
                        <a14:foregroundMark x1="36537" y1="55700" x2="36537" y2="55700"/>
                        <a14:foregroundMark x1="24525" y1="52900" x2="24525" y2="52900"/>
                        <a14:foregroundMark x1="5606" y1="39400" x2="5606" y2="39400"/>
                        <a14:foregroundMark x1="3203" y1="44300" x2="3203" y2="44300"/>
                        <a14:foregroundMark x1="9209" y1="44300" x2="9209" y2="44300"/>
                        <a14:foregroundMark x1="10911" y1="49200" x2="10911" y2="49200"/>
                        <a14:foregroundMark x1="4104" y1="52000" x2="4104" y2="52000"/>
                        <a14:foregroundMark x1="5506" y1="57100" x2="5506" y2="57100"/>
                        <a14:foregroundMark x1="11311" y1="54800" x2="11311" y2="54800"/>
                        <a14:foregroundMark x1="11512" y1="60500" x2="11512" y2="60500"/>
                        <a14:foregroundMark x1="5806" y1="62300" x2="5806" y2="62300"/>
                        <a14:foregroundMark x1="7708" y1="81500" x2="7708" y2="81500"/>
                        <a14:foregroundMark x1="25225" y1="82100" x2="25225" y2="82100"/>
                        <a14:foregroundMark x1="42943" y1="82900" x2="42943" y2="82900"/>
                        <a14:foregroundMark x1="58258" y1="81900" x2="58258" y2="81900"/>
                        <a14:foregroundMark x1="91792" y1="81700" x2="91792" y2="81700"/>
                        <a14:foregroundMark x1="73373" y1="73300" x2="73373" y2="73300"/>
                        <a14:foregroundMark x1="74474" y1="77800" x2="74474" y2="77800"/>
                        <a14:foregroundMark x1="77077" y1="86800" x2="77077" y2="86800"/>
                        <a14:foregroundMark x1="74474" y1="90000" x2="74474" y2="90000"/>
                        <a14:foregroundMark x1="39740" y1="27600" x2="39740" y2="27600"/>
                        <a14:foregroundMark x1="39940" y1="29400" x2="39940" y2="29400"/>
                        <a14:foregroundMark x1="59660" y1="30900" x2="59660" y2="30900"/>
                        <a14:foregroundMark x1="58659" y1="21600" x2="58659" y2="21600"/>
                        <a14:foregroundMark x1="78579" y1="38900" x2="78579" y2="38900"/>
                        <a14:foregroundMark x1="79079" y1="35400" x2="79079" y2="35400"/>
                        <a14:foregroundMark x1="79379" y1="32800" x2="79379" y2="32800"/>
                        <a14:foregroundMark x1="90290" y1="61800" x2="90290" y2="61800"/>
                        <a14:foregroundMark x1="54054" y1="65700" x2="54054" y2="65700"/>
                        <a14:foregroundMark x1="53153" y1="61000" x2="53153" y2="61000"/>
                        <a14:foregroundMark x1="52853" y1="58600" x2="52853" y2="58600"/>
                        <a14:foregroundMark x1="52553" y1="54700" x2="52553" y2="54700"/>
                        <a14:foregroundMark x1="52753" y1="45800" x2="52753" y2="45800"/>
                        <a14:foregroundMark x1="52653" y1="49100" x2="52653" y2="49100"/>
                        <a14:foregroundMark x1="54054" y1="51000" x2="54054" y2="51000"/>
                        <a14:foregroundMark x1="53153" y1="51600" x2="53153" y2="51600"/>
                        <a14:foregroundMark x1="36436" y1="65500" x2="36436" y2="65500"/>
                        <a14:foregroundMark x1="57858" y1="87900" x2="57858" y2="87900"/>
                        <a14:foregroundMark x1="41441" y1="96100" x2="41441" y2="96100"/>
                        <a14:foregroundMark x1="74975" y1="96300" x2="74975" y2="96300"/>
                        <a14:foregroundMark x1="92793" y1="94300" x2="92793" y2="94300"/>
                        <a14:foregroundMark x1="91892" y1="89300" x2="91892" y2="89300"/>
                        <a14:foregroundMark x1="52352" y1="56800" x2="52352" y2="56800"/>
                        <a14:foregroundMark x1="52753" y1="56200" x2="52753" y2="56200"/>
                        <a14:foregroundMark x1="52753" y1="55200" x2="52753" y2="55200"/>
                        <a14:foregroundMark x1="53654" y1="51700" x2="53654" y2="51700"/>
                        <a14:foregroundMark x1="54254" y1="51100" x2="54254" y2="51100"/>
                        <a14:foregroundMark x1="53654" y1="51400" x2="53654" y2="51400"/>
                        <a14:foregroundMark x1="53954" y1="51100" x2="53954" y2="51100"/>
                        <a14:foregroundMark x1="54354" y1="51000" x2="54354" y2="51000"/>
                        <a14:foregroundMark x1="53453" y1="51700" x2="53453" y2="51700"/>
                        <a14:foregroundMark x1="6106" y1="45200" x2="6106" y2="45200"/>
                        <a14:foregroundMark x1="6907" y1="46500" x2="6907" y2="46500"/>
                        <a14:backgroundMark x1="52352" y1="56800" x2="52352" y2="56800"/>
                        <a14:backgroundMark x1="20320" y1="22800" x2="20320" y2="2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149" r="82180"/>
          <a:stretch/>
        </p:blipFill>
        <p:spPr>
          <a:xfrm>
            <a:off x="5504483" y="5476481"/>
            <a:ext cx="801121" cy="1067774"/>
          </a:xfrm>
          <a:prstGeom prst="rect">
            <a:avLst/>
          </a:prstGeom>
        </p:spPr>
      </p:pic>
      <p:pic>
        <p:nvPicPr>
          <p:cNvPr id="9" name="圖片 8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56" b="98111" l="2628" r="97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229200"/>
            <a:ext cx="1375200" cy="1688400"/>
          </a:xfrm>
          <a:prstGeom prst="rect">
            <a:avLst/>
          </a:prstGeom>
        </p:spPr>
      </p:pic>
      <p:sp>
        <p:nvSpPr>
          <p:cNvPr id="76" name="橢圓 75"/>
          <p:cNvSpPr/>
          <p:nvPr/>
        </p:nvSpPr>
        <p:spPr>
          <a:xfrm>
            <a:off x="5196679" y="5323070"/>
            <a:ext cx="403220" cy="352641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2" name="圖片 81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4"/>
          <a:stretch/>
        </p:blipFill>
        <p:spPr bwMode="auto">
          <a:xfrm>
            <a:off x="6177198" y="3667094"/>
            <a:ext cx="1720504" cy="15972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3" name="文字方塊 82"/>
          <p:cNvSpPr txBox="1"/>
          <p:nvPr/>
        </p:nvSpPr>
        <p:spPr>
          <a:xfrm>
            <a:off x="7971777" y="20509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66"/>
                </a:solidFill>
              </a:rPr>
              <a:t>1</a:t>
            </a:r>
            <a:endParaRPr lang="zh-TW" altLang="en-US" dirty="0">
              <a:solidFill>
                <a:srgbClr val="FF0066"/>
              </a:solidFill>
            </a:endParaRPr>
          </a:p>
        </p:txBody>
      </p:sp>
      <p:sp>
        <p:nvSpPr>
          <p:cNvPr id="84" name="文字方塊 83"/>
          <p:cNvSpPr txBox="1"/>
          <p:nvPr/>
        </p:nvSpPr>
        <p:spPr>
          <a:xfrm>
            <a:off x="8241050" y="3203684"/>
            <a:ext cx="90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朱槿</a:t>
            </a:r>
            <a:endParaRPr lang="zh-TW" altLang="en-US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5" name="文字方塊 84"/>
          <p:cNvSpPr txBox="1"/>
          <p:nvPr/>
        </p:nvSpPr>
        <p:spPr>
          <a:xfrm>
            <a:off x="8583928" y="4029171"/>
            <a:ext cx="451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千</a:t>
            </a:r>
            <a:endParaRPr lang="en-US" altLang="zh-TW" dirty="0" smtClean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endParaRPr lang="en-US" altLang="zh-TW" dirty="0" smtClean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木</a:t>
            </a:r>
            <a:endParaRPr lang="en-US" altLang="zh-TW" dirty="0" smtClean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6" name="文字方塊 85"/>
          <p:cNvSpPr txBox="1"/>
          <p:nvPr/>
        </p:nvSpPr>
        <p:spPr>
          <a:xfrm>
            <a:off x="8107205" y="6394716"/>
            <a:ext cx="90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鵝掌藤</a:t>
            </a:r>
            <a:endParaRPr lang="zh-TW" altLang="en-US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8" name="文字方塊 87"/>
          <p:cNvSpPr txBox="1"/>
          <p:nvPr/>
        </p:nvSpPr>
        <p:spPr>
          <a:xfrm>
            <a:off x="7275414" y="5589240"/>
            <a:ext cx="451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安石榴</a:t>
            </a:r>
            <a:endParaRPr lang="en-US" altLang="zh-TW" dirty="0" smtClean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9" name="文字方塊 88"/>
          <p:cNvSpPr txBox="1"/>
          <p:nvPr/>
        </p:nvSpPr>
        <p:spPr>
          <a:xfrm>
            <a:off x="5508104" y="6359589"/>
            <a:ext cx="90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蒲葵</a:t>
            </a:r>
            <a:endParaRPr lang="zh-TW" altLang="en-US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0" name="文字方塊 89"/>
          <p:cNvSpPr txBox="1"/>
          <p:nvPr/>
        </p:nvSpPr>
        <p:spPr>
          <a:xfrm>
            <a:off x="7948469" y="36563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66"/>
                </a:solidFill>
              </a:rPr>
              <a:t>2</a:t>
            </a:r>
            <a:endParaRPr lang="zh-TW" altLang="en-US" dirty="0">
              <a:solidFill>
                <a:srgbClr val="FF0066"/>
              </a:solidFill>
            </a:endParaRPr>
          </a:p>
        </p:txBody>
      </p:sp>
      <p:sp>
        <p:nvSpPr>
          <p:cNvPr id="91" name="文字方塊 90"/>
          <p:cNvSpPr txBox="1"/>
          <p:nvPr/>
        </p:nvSpPr>
        <p:spPr>
          <a:xfrm>
            <a:off x="7963963" y="52834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66"/>
                </a:solidFill>
              </a:rPr>
              <a:t>3</a:t>
            </a:r>
            <a:endParaRPr lang="zh-TW" altLang="en-US" dirty="0">
              <a:solidFill>
                <a:srgbClr val="FF0066"/>
              </a:solidFill>
            </a:endParaRPr>
          </a:p>
        </p:txBody>
      </p:sp>
      <p:sp>
        <p:nvSpPr>
          <p:cNvPr id="92" name="文字方塊 91"/>
          <p:cNvSpPr txBox="1"/>
          <p:nvPr/>
        </p:nvSpPr>
        <p:spPr>
          <a:xfrm>
            <a:off x="6620992" y="52834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66"/>
                </a:solidFill>
              </a:rPr>
              <a:t>4</a:t>
            </a:r>
            <a:endParaRPr lang="zh-TW" altLang="en-US" dirty="0">
              <a:solidFill>
                <a:srgbClr val="FF0066"/>
              </a:solidFill>
            </a:endParaRPr>
          </a:p>
        </p:txBody>
      </p:sp>
      <p:sp>
        <p:nvSpPr>
          <p:cNvPr id="93" name="文字方塊 92"/>
          <p:cNvSpPr txBox="1"/>
          <p:nvPr/>
        </p:nvSpPr>
        <p:spPr>
          <a:xfrm>
            <a:off x="5247446" y="52831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66"/>
                </a:solidFill>
              </a:rPr>
              <a:t>5</a:t>
            </a:r>
            <a:endParaRPr lang="zh-TW" altLang="en-US" dirty="0">
              <a:solidFill>
                <a:srgbClr val="FF0066"/>
              </a:solidFill>
            </a:endParaRPr>
          </a:p>
        </p:txBody>
      </p:sp>
      <p:pic>
        <p:nvPicPr>
          <p:cNvPr id="94" name="圖片 9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751" y="5809469"/>
            <a:ext cx="2604871" cy="1041949"/>
          </a:xfrm>
          <a:prstGeom prst="rect">
            <a:avLst/>
          </a:prstGeom>
        </p:spPr>
      </p:pic>
      <p:sp>
        <p:nvSpPr>
          <p:cNvPr id="95" name="文字方塊 94"/>
          <p:cNvSpPr txBox="1"/>
          <p:nvPr/>
        </p:nvSpPr>
        <p:spPr>
          <a:xfrm>
            <a:off x="6031924" y="-27384"/>
            <a:ext cx="3364612" cy="104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自然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與生活科技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領域</a:t>
            </a:r>
            <a:r>
              <a:rPr lang="en-US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認識校園植物</a:t>
            </a:r>
            <a:endParaRPr lang="zh-TW" alt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6" name="圖片 9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94" b="80876" l="498" r="99005">
                        <a14:foregroundMark x1="24378" y1="71713" x2="24378" y2="71713"/>
                        <a14:foregroundMark x1="40299" y1="11952" x2="40299" y2="11952"/>
                        <a14:foregroundMark x1="30846" y1="20717" x2="30846" y2="20717"/>
                        <a14:foregroundMark x1="42289" y1="19124" x2="42289" y2="19124"/>
                        <a14:foregroundMark x1="30348" y1="15139" x2="30348" y2="15139"/>
                        <a14:foregroundMark x1="27861" y1="11155" x2="27861" y2="11155"/>
                        <a14:foregroundMark x1="25871" y1="22709" x2="25871" y2="22709"/>
                        <a14:foregroundMark x1="24378" y1="30677" x2="24378" y2="30677"/>
                        <a14:foregroundMark x1="26866" y1="26295" x2="26866" y2="26295"/>
                        <a14:foregroundMark x1="32338" y1="24303" x2="32338" y2="24303"/>
                        <a14:foregroundMark x1="39303" y1="21514" x2="39303" y2="21514"/>
                        <a14:foregroundMark x1="46766" y1="16733" x2="46766" y2="16733"/>
                        <a14:foregroundMark x1="51741" y1="13944" x2="51741" y2="13944"/>
                        <a14:foregroundMark x1="53731" y1="13546" x2="53731" y2="13546"/>
                        <a14:foregroundMark x1="57711" y1="12749" x2="57711" y2="12749"/>
                        <a14:foregroundMark x1="46766" y1="11952" x2="46766" y2="11952"/>
                        <a14:foregroundMark x1="41791" y1="11952" x2="41791" y2="11952"/>
                        <a14:foregroundMark x1="38308" y1="13944" x2="38308" y2="13944"/>
                        <a14:foregroundMark x1="35323" y1="14741" x2="35323" y2="14741"/>
                        <a14:foregroundMark x1="32338" y1="14741" x2="30348" y2="15139"/>
                        <a14:foregroundMark x1="26368" y1="15538" x2="26368" y2="15538"/>
                        <a14:foregroundMark x1="24876" y1="16733" x2="24876" y2="16733"/>
                        <a14:foregroundMark x1="24378" y1="17530" x2="23881" y2="19124"/>
                        <a14:foregroundMark x1="23881" y1="20717" x2="23383" y2="22709"/>
                        <a14:foregroundMark x1="22388" y1="23904" x2="21393" y2="25100"/>
                        <a14:foregroundMark x1="39801" y1="62948" x2="39801" y2="62948"/>
                        <a14:foregroundMark x1="31343" y1="65339" x2="31343" y2="65339"/>
                        <a14:foregroundMark x1="55224" y1="67729" x2="55224" y2="67729"/>
                        <a14:foregroundMark x1="29851" y1="53386" x2="29851" y2="53386"/>
                        <a14:foregroundMark x1="20398" y1="56175" x2="20398" y2="56175"/>
                        <a14:foregroundMark x1="23383" y1="9562" x2="23383" y2="9562"/>
                        <a14:foregroundMark x1="14394" y1="57576" x2="14394" y2="57576"/>
                        <a14:foregroundMark x1="10606" y1="56970" x2="10606" y2="56970"/>
                        <a14:foregroundMark x1="9848" y1="55758" x2="9848" y2="55758"/>
                        <a14:foregroundMark x1="37121" y1="53939" x2="37121" y2="53939"/>
                        <a14:foregroundMark x1="47727" y1="53333" x2="47727" y2="53333"/>
                        <a14:foregroundMark x1="58333" y1="52121" x2="58333" y2="52121"/>
                        <a14:foregroundMark x1="63636" y1="53333" x2="63636" y2="53333"/>
                        <a14:foregroundMark x1="74242" y1="49697" x2="74242" y2="49697"/>
                        <a14:foregroundMark x1="79545" y1="49091" x2="79545" y2="49091"/>
                        <a14:foregroundMark x1="66667" y1="72727" x2="66667" y2="72727"/>
                        <a14:foregroundMark x1="81061" y1="76970" x2="81061" y2="76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43"/>
          <a:stretch/>
        </p:blipFill>
        <p:spPr>
          <a:xfrm>
            <a:off x="6070619" y="153841"/>
            <a:ext cx="406615" cy="42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7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  <p:bldP spid="86" grpId="0"/>
      <p:bldP spid="88" grpId="0"/>
      <p:bldP spid="89" grpId="0"/>
      <p:bldP spid="90" grpId="0"/>
      <p:bldP spid="91" grpId="0"/>
      <p:bldP spid="92" grpId="0"/>
      <p:bldP spid="9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/>
          <p:cNvPicPr/>
          <p:nvPr/>
        </p:nvPicPr>
        <p:blipFill rotWithShape="1">
          <a:blip r:embed="rId2"/>
          <a:srcRect l="2260" t="19931" r="18644" b="10208"/>
          <a:stretch/>
        </p:blipFill>
        <p:spPr bwMode="auto">
          <a:xfrm>
            <a:off x="1601836" y="2357287"/>
            <a:ext cx="6912768" cy="4320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4" name="等腰三角形 53"/>
          <p:cNvSpPr/>
          <p:nvPr/>
        </p:nvSpPr>
        <p:spPr>
          <a:xfrm rot="3584394">
            <a:off x="5446721" y="4815101"/>
            <a:ext cx="309600" cy="270000"/>
          </a:xfrm>
          <a:prstGeom prst="triangl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4847643" y="4751101"/>
            <a:ext cx="300421" cy="276480"/>
            <a:chOff x="6876256" y="5949280"/>
            <a:chExt cx="540000" cy="540000"/>
          </a:xfrm>
        </p:grpSpPr>
        <p:sp>
          <p:nvSpPr>
            <p:cNvPr id="55" name="橢圓 54"/>
            <p:cNvSpPr/>
            <p:nvPr/>
          </p:nvSpPr>
          <p:spPr>
            <a:xfrm>
              <a:off x="6876256" y="5949280"/>
              <a:ext cx="540000" cy="540000"/>
            </a:xfrm>
            <a:prstGeom prst="ellipse">
              <a:avLst/>
            </a:prstGeom>
            <a:noFill/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6" name="橢圓 55"/>
            <p:cNvSpPr/>
            <p:nvPr/>
          </p:nvSpPr>
          <p:spPr>
            <a:xfrm>
              <a:off x="6977646" y="6057280"/>
              <a:ext cx="324000" cy="324000"/>
            </a:xfrm>
            <a:prstGeom prst="ellipse">
              <a:avLst/>
            </a:prstGeom>
            <a:noFill/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11" name="直線接點 10"/>
          <p:cNvCxnSpPr/>
          <p:nvPr/>
        </p:nvCxnSpPr>
        <p:spPr>
          <a:xfrm flipV="1">
            <a:off x="5796135" y="4019469"/>
            <a:ext cx="1085532" cy="808652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橢圓 56"/>
          <p:cNvSpPr/>
          <p:nvPr/>
        </p:nvSpPr>
        <p:spPr>
          <a:xfrm>
            <a:off x="6886009" y="3745855"/>
            <a:ext cx="270000" cy="270000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橢圓 57"/>
          <p:cNvSpPr/>
          <p:nvPr/>
        </p:nvSpPr>
        <p:spPr>
          <a:xfrm>
            <a:off x="6130011" y="2933259"/>
            <a:ext cx="270000" cy="270000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9" name="直線接點 58"/>
          <p:cNvCxnSpPr/>
          <p:nvPr/>
        </p:nvCxnSpPr>
        <p:spPr>
          <a:xfrm flipH="1" flipV="1">
            <a:off x="6398332" y="3207203"/>
            <a:ext cx="483335" cy="52423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橢圓 59"/>
          <p:cNvSpPr/>
          <p:nvPr/>
        </p:nvSpPr>
        <p:spPr>
          <a:xfrm>
            <a:off x="4393023" y="3596437"/>
            <a:ext cx="270000" cy="270000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1" name="直線接點 60"/>
          <p:cNvCxnSpPr/>
          <p:nvPr/>
        </p:nvCxnSpPr>
        <p:spPr>
          <a:xfrm flipV="1">
            <a:off x="4725727" y="3155373"/>
            <a:ext cx="1358441" cy="5206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橢圓 61"/>
          <p:cNvSpPr/>
          <p:nvPr/>
        </p:nvSpPr>
        <p:spPr>
          <a:xfrm>
            <a:off x="2195736" y="3749469"/>
            <a:ext cx="270000" cy="270000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橢圓 62"/>
          <p:cNvSpPr/>
          <p:nvPr/>
        </p:nvSpPr>
        <p:spPr>
          <a:xfrm>
            <a:off x="2843808" y="5747661"/>
            <a:ext cx="270000" cy="270000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4" name="直線接點 63"/>
          <p:cNvCxnSpPr/>
          <p:nvPr/>
        </p:nvCxnSpPr>
        <p:spPr>
          <a:xfrm flipV="1">
            <a:off x="2350352" y="3764419"/>
            <a:ext cx="1728192" cy="13500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/>
          <p:cNvCxnSpPr/>
          <p:nvPr/>
        </p:nvCxnSpPr>
        <p:spPr>
          <a:xfrm flipH="1" flipV="1">
            <a:off x="2417172" y="4091815"/>
            <a:ext cx="498644" cy="1583838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接點 65"/>
          <p:cNvCxnSpPr/>
          <p:nvPr/>
        </p:nvCxnSpPr>
        <p:spPr>
          <a:xfrm flipV="1">
            <a:off x="3127317" y="4941168"/>
            <a:ext cx="1732715" cy="760952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文字方塊 66"/>
          <p:cNvSpPr txBox="1"/>
          <p:nvPr/>
        </p:nvSpPr>
        <p:spPr>
          <a:xfrm>
            <a:off x="7021009" y="3593328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rgbClr val="FF0066"/>
                </a:solidFill>
              </a:rPr>
              <a:t>1</a:t>
            </a:r>
            <a:endParaRPr lang="zh-TW" altLang="en-US" sz="1200" b="1" dirty="0">
              <a:solidFill>
                <a:srgbClr val="FF0066"/>
              </a:solidFill>
            </a:endParaRPr>
          </a:p>
        </p:txBody>
      </p:sp>
      <p:sp>
        <p:nvSpPr>
          <p:cNvPr id="68" name="文字方塊 67"/>
          <p:cNvSpPr txBox="1"/>
          <p:nvPr/>
        </p:nvSpPr>
        <p:spPr>
          <a:xfrm>
            <a:off x="6266969" y="2780928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rgbClr val="FF0066"/>
                </a:solidFill>
              </a:rPr>
              <a:t>2</a:t>
            </a:r>
            <a:endParaRPr lang="zh-TW" altLang="en-US" sz="1200" b="1" dirty="0">
              <a:solidFill>
                <a:srgbClr val="FF0066"/>
              </a:solidFill>
            </a:endParaRPr>
          </a:p>
        </p:txBody>
      </p:sp>
      <p:sp>
        <p:nvSpPr>
          <p:cNvPr id="69" name="文字方塊 68"/>
          <p:cNvSpPr txBox="1"/>
          <p:nvPr/>
        </p:nvSpPr>
        <p:spPr>
          <a:xfrm>
            <a:off x="4528023" y="3425134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rgbClr val="FF0066"/>
                </a:solidFill>
              </a:rPr>
              <a:t>3</a:t>
            </a:r>
            <a:endParaRPr lang="zh-TW" altLang="en-US" sz="1200" b="1" dirty="0">
              <a:solidFill>
                <a:srgbClr val="FF0066"/>
              </a:solidFill>
            </a:endParaRPr>
          </a:p>
        </p:txBody>
      </p:sp>
      <p:sp>
        <p:nvSpPr>
          <p:cNvPr id="70" name="文字方塊 69"/>
          <p:cNvSpPr txBox="1"/>
          <p:nvPr/>
        </p:nvSpPr>
        <p:spPr>
          <a:xfrm>
            <a:off x="2339752" y="3563633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rgbClr val="FF0066"/>
                </a:solidFill>
              </a:rPr>
              <a:t>4</a:t>
            </a:r>
            <a:endParaRPr lang="zh-TW" altLang="en-US" sz="1200" b="1" dirty="0">
              <a:solidFill>
                <a:srgbClr val="FF0066"/>
              </a:solidFill>
            </a:endParaRPr>
          </a:p>
        </p:txBody>
      </p:sp>
      <p:sp>
        <p:nvSpPr>
          <p:cNvPr id="71" name="文字方塊 70"/>
          <p:cNvSpPr txBox="1"/>
          <p:nvPr/>
        </p:nvSpPr>
        <p:spPr>
          <a:xfrm>
            <a:off x="2915816" y="5531637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rgbClr val="FF0066"/>
                </a:solidFill>
              </a:rPr>
              <a:t>5</a:t>
            </a:r>
            <a:endParaRPr lang="zh-TW" altLang="en-US" sz="1200" b="1" dirty="0">
              <a:solidFill>
                <a:srgbClr val="FF0066"/>
              </a:solidFill>
            </a:endParaRPr>
          </a:p>
        </p:txBody>
      </p:sp>
      <p:grpSp>
        <p:nvGrpSpPr>
          <p:cNvPr id="88" name="群組 87"/>
          <p:cNvGrpSpPr/>
          <p:nvPr/>
        </p:nvGrpSpPr>
        <p:grpSpPr>
          <a:xfrm>
            <a:off x="6949001" y="876153"/>
            <a:ext cx="2015487" cy="1214050"/>
            <a:chOff x="7020272" y="1062822"/>
            <a:chExt cx="2015487" cy="1214050"/>
          </a:xfrm>
        </p:grpSpPr>
        <p:sp>
          <p:nvSpPr>
            <p:cNvPr id="77" name="圓角矩形 76"/>
            <p:cNvSpPr/>
            <p:nvPr/>
          </p:nvSpPr>
          <p:spPr>
            <a:xfrm>
              <a:off x="7020272" y="1062822"/>
              <a:ext cx="2015487" cy="12140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9" name="矩形 78"/>
            <p:cNvSpPr/>
            <p:nvPr/>
          </p:nvSpPr>
          <p:spPr>
            <a:xfrm>
              <a:off x="7083264" y="1134830"/>
              <a:ext cx="1880487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TW" sz="1400" dirty="0" smtClean="0">
                  <a:solidFill>
                    <a:srgbClr val="FF0066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Q</a:t>
              </a:r>
              <a:r>
                <a:rPr lang="zh-TW" altLang="en-US" sz="1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：避難</a:t>
              </a:r>
              <a:r>
                <a:rPr lang="zh-TW" altLang="en-US" sz="1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維生包中不適合放哪一樣東西</a:t>
              </a:r>
              <a:r>
                <a:rPr lang="zh-TW" altLang="en-US" sz="1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？</a:t>
              </a:r>
              <a:endParaRPr lang="en-US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>
                <a:lnSpc>
                  <a:spcPct val="150000"/>
                </a:lnSpc>
              </a:pPr>
              <a:r>
                <a:rPr lang="zh-TW" altLang="en-US" sz="14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水果</a:t>
              </a:r>
              <a:r>
                <a:rPr lang="zh-TW" altLang="en-US" sz="1400" dirty="0" smtClean="0">
                  <a:solidFill>
                    <a:srgbClr val="FF0066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、優碘、手電筒</a:t>
              </a:r>
              <a:endParaRPr lang="zh-TW" altLang="zh-TW" sz="1400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cxnSp>
        <p:nvCxnSpPr>
          <p:cNvPr id="87" name="肘形接點 86"/>
          <p:cNvCxnSpPr/>
          <p:nvPr/>
        </p:nvCxnSpPr>
        <p:spPr>
          <a:xfrm rot="5400000" flipH="1" flipV="1">
            <a:off x="6910904" y="2498941"/>
            <a:ext cx="1320425" cy="790982"/>
          </a:xfrm>
          <a:prstGeom prst="bentConnector3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接點 101"/>
          <p:cNvCxnSpPr/>
          <p:nvPr/>
        </p:nvCxnSpPr>
        <p:spPr>
          <a:xfrm flipH="1" flipV="1">
            <a:off x="5663880" y="1907565"/>
            <a:ext cx="395707" cy="88831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群組 123"/>
          <p:cNvGrpSpPr/>
          <p:nvPr/>
        </p:nvGrpSpPr>
        <p:grpSpPr>
          <a:xfrm>
            <a:off x="4644118" y="506027"/>
            <a:ext cx="2026714" cy="1938992"/>
            <a:chOff x="4705526" y="692696"/>
            <a:chExt cx="2026714" cy="1938992"/>
          </a:xfrm>
        </p:grpSpPr>
        <p:sp>
          <p:nvSpPr>
            <p:cNvPr id="97" name="圓角矩形 96"/>
            <p:cNvSpPr/>
            <p:nvPr/>
          </p:nvSpPr>
          <p:spPr>
            <a:xfrm>
              <a:off x="4718337" y="807801"/>
              <a:ext cx="2013903" cy="12140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3" name="文字方塊 112"/>
            <p:cNvSpPr txBox="1"/>
            <p:nvPr/>
          </p:nvSpPr>
          <p:spPr>
            <a:xfrm>
              <a:off x="4705526" y="692696"/>
              <a:ext cx="202671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TW" sz="1400" dirty="0">
                  <a:solidFill>
                    <a:srgbClr val="FF0066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Q</a:t>
              </a:r>
              <a:r>
                <a:rPr lang="zh-TW" altLang="en-US" sz="1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：</a:t>
              </a:r>
              <a:r>
                <a:rPr lang="zh-TW" altLang="en-US" sz="1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有</a:t>
              </a:r>
              <a:r>
                <a:rPr lang="zh-TW" altLang="en-US" sz="1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同伴在河裡溺水，不</a:t>
              </a:r>
              <a:r>
                <a:rPr lang="zh-TW" altLang="en-US" sz="1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可以：</a:t>
              </a:r>
              <a:r>
                <a:rPr lang="zh-TW" altLang="en-US" sz="14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跳入水中救他</a:t>
              </a:r>
              <a:r>
                <a:rPr lang="zh-TW" altLang="en-US" sz="1400" dirty="0" smtClean="0">
                  <a:solidFill>
                    <a:srgbClr val="FF0066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、立刻</a:t>
              </a:r>
              <a:r>
                <a:rPr lang="zh-TW" altLang="en-US" sz="1400" dirty="0">
                  <a:solidFill>
                    <a:srgbClr val="FF0066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找人</a:t>
              </a:r>
              <a:r>
                <a:rPr lang="zh-TW" altLang="en-US" sz="1400" dirty="0" smtClean="0">
                  <a:solidFill>
                    <a:srgbClr val="FF0066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救援、找</a:t>
              </a:r>
              <a:r>
                <a:rPr lang="zh-TW" altLang="en-US" sz="1400" dirty="0">
                  <a:solidFill>
                    <a:srgbClr val="FF0066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竹子或樹枝勾</a:t>
              </a:r>
              <a:r>
                <a:rPr lang="zh-TW" altLang="en-US" sz="1400" dirty="0" smtClean="0">
                  <a:solidFill>
                    <a:srgbClr val="FF0066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他。</a:t>
              </a:r>
              <a:endParaRPr lang="zh-TW" altLang="en-US" sz="1400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endParaRPr lang="zh-TW" altLang="en-US" dirty="0"/>
            </a:p>
            <a:p>
              <a:endParaRPr lang="zh-TW" altLang="en-US" dirty="0"/>
            </a:p>
          </p:txBody>
        </p:sp>
      </p:grpSp>
      <p:pic>
        <p:nvPicPr>
          <p:cNvPr id="128" name="圖片 1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09" y="4993771"/>
            <a:ext cx="2473168" cy="1819839"/>
          </a:xfrm>
          <a:prstGeom prst="rect">
            <a:avLst/>
          </a:prstGeom>
          <a:ln w="38100" cap="sq">
            <a:solidFill>
              <a:srgbClr val="FF99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7" name="群組 126"/>
          <p:cNvGrpSpPr/>
          <p:nvPr/>
        </p:nvGrpSpPr>
        <p:grpSpPr>
          <a:xfrm>
            <a:off x="-37249" y="155202"/>
            <a:ext cx="4512574" cy="6314977"/>
            <a:chOff x="24159" y="341871"/>
            <a:chExt cx="4512574" cy="6314977"/>
          </a:xfrm>
        </p:grpSpPr>
        <p:pic>
          <p:nvPicPr>
            <p:cNvPr id="72" name="圖片 71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896" b="35447" l="6500" r="20583">
                          <a14:foregroundMark x1="18250" y1="32276" x2="18250" y2="32276"/>
                          <a14:foregroundMark x1="15167" y1="32050" x2="15167" y2="32050"/>
                          <a14:foregroundMark x1="16167" y1="34541" x2="16167" y2="34541"/>
                          <a14:foregroundMark x1="17917" y1="31597" x2="17917" y2="31597"/>
                          <a14:foregroundMark x1="19583" y1="31823" x2="19583" y2="31823"/>
                          <a14:foregroundMark x1="20000" y1="32276" x2="20000" y2="32276"/>
                          <a14:foregroundMark x1="15167" y1="33635" x2="15167" y2="336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6" t="23661" r="78811" b="63393"/>
            <a:stretch/>
          </p:blipFill>
          <p:spPr bwMode="auto">
            <a:xfrm>
              <a:off x="2824206" y="341871"/>
              <a:ext cx="1315745" cy="95621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4" name="圖片 73"/>
            <p:cNvPicPr/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23" b="76104" l="36000" r="49417">
                          <a14:foregroundMark x1="36583" y1="73839" x2="36583" y2="73839"/>
                          <a14:foregroundMark x1="37167" y1="73046" x2="37167" y2="73046"/>
                          <a14:foregroundMark x1="40750" y1="73952" x2="40750" y2="73952"/>
                          <a14:foregroundMark x1="43167" y1="73952" x2="43167" y2="73952"/>
                          <a14:foregroundMark x1="44583" y1="73839" x2="44583" y2="73839"/>
                          <a14:foregroundMark x1="37500" y1="73499" x2="37500" y2="73499"/>
                          <a14:foregroundMark x1="49000" y1="72933" x2="49000" y2="72933"/>
                          <a14:foregroundMark x1="39333" y1="75198" x2="39333" y2="75198"/>
                          <a14:foregroundMark x1="39500" y1="75198" x2="39500" y2="75198"/>
                          <a14:foregroundMark x1="45083" y1="72707" x2="45083" y2="727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24" t="59380" r="50440" b="23284"/>
            <a:stretch/>
          </p:blipFill>
          <p:spPr bwMode="auto">
            <a:xfrm>
              <a:off x="384936" y="507225"/>
              <a:ext cx="1656855" cy="155388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5" name="圖片 74"/>
            <p:cNvPicPr/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1948" b="73613" l="5750" r="19750">
                          <a14:foregroundMark x1="6583" y1="70895" x2="6583" y2="70895"/>
                          <a14:foregroundMark x1="6583" y1="70215" x2="6583" y2="70215"/>
                          <a14:foregroundMark x1="6250" y1="71801" x2="6250" y2="71801"/>
                          <a14:foregroundMark x1="7167" y1="71574" x2="7167" y2="71574"/>
                          <a14:foregroundMark x1="7917" y1="71801" x2="7917" y2="71801"/>
                          <a14:foregroundMark x1="9250" y1="71461" x2="9250" y2="71461"/>
                          <a14:foregroundMark x1="8417" y1="72254" x2="8417" y2="72254"/>
                          <a14:foregroundMark x1="7417" y1="72027" x2="7417" y2="72027"/>
                          <a14:foregroundMark x1="6250" y1="72820" x2="6250" y2="72820"/>
                          <a14:foregroundMark x1="11917" y1="72027" x2="11917" y2="72027"/>
                          <a14:foregroundMark x1="13083" y1="71348" x2="13083" y2="71348"/>
                          <a14:foregroundMark x1="12750" y1="72593" x2="12750" y2="72593"/>
                          <a14:foregroundMark x1="14083" y1="71801" x2="14083" y2="71801"/>
                          <a14:foregroundMark x1="14333" y1="73160" x2="14333" y2="73160"/>
                          <a14:foregroundMark x1="14667" y1="73046" x2="14667" y2="73046"/>
                          <a14:foregroundMark x1="15250" y1="73046" x2="15250" y2="73046"/>
                          <a14:foregroundMark x1="11000" y1="71234" x2="11000" y2="71234"/>
                          <a14:foregroundMark x1="15583" y1="71348" x2="15583" y2="71348"/>
                          <a14:foregroundMark x1="16250" y1="71801" x2="16250" y2="71801"/>
                          <a14:foregroundMark x1="13167" y1="71801" x2="13167" y2="71801"/>
                          <a14:foregroundMark x1="13167" y1="72140" x2="13167" y2="72140"/>
                          <a14:foregroundMark x1="16917" y1="71574" x2="16917" y2="71574"/>
                          <a14:foregroundMark x1="18000" y1="71687" x2="18000" y2="71687"/>
                          <a14:foregroundMark x1="19500" y1="71687" x2="19500" y2="71687"/>
                          <a14:foregroundMark x1="10333" y1="73386" x2="10333" y2="73386"/>
                          <a14:foregroundMark x1="16000" y1="73160" x2="16000" y2="73160"/>
                          <a14:foregroundMark x1="12833" y1="73046" x2="12833" y2="73046"/>
                          <a14:foregroundMark x1="19000" y1="72707" x2="19000" y2="72707"/>
                          <a14:foregroundMark x1="19250" y1="71461" x2="19250" y2="71461"/>
                          <a14:foregroundMark x1="16083" y1="71008" x2="16083" y2="71008"/>
                          <a14:foregroundMark x1="14167" y1="71348" x2="14167" y2="71348"/>
                          <a14:foregroundMark x1="12083" y1="71801" x2="12083" y2="718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6" t="61935" r="79953" b="26183"/>
            <a:stretch/>
          </p:blipFill>
          <p:spPr bwMode="auto">
            <a:xfrm>
              <a:off x="135087" y="4179761"/>
              <a:ext cx="1628601" cy="12361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03" name="直線接點 102"/>
            <p:cNvCxnSpPr/>
            <p:nvPr/>
          </p:nvCxnSpPr>
          <p:spPr>
            <a:xfrm flipH="1" flipV="1">
              <a:off x="3377704" y="2493526"/>
              <a:ext cx="871303" cy="117741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接點 104"/>
            <p:cNvCxnSpPr/>
            <p:nvPr/>
          </p:nvCxnSpPr>
          <p:spPr>
            <a:xfrm flipH="1">
              <a:off x="2151794" y="6063941"/>
              <a:ext cx="435650" cy="1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肘形接點 107"/>
            <p:cNvCxnSpPr/>
            <p:nvPr/>
          </p:nvCxnSpPr>
          <p:spPr>
            <a:xfrm rot="10800000">
              <a:off x="1044768" y="3408822"/>
              <a:ext cx="862936" cy="677266"/>
            </a:xfrm>
            <a:prstGeom prst="bentConnector3">
              <a:avLst>
                <a:gd name="adj1" fmla="val 100918"/>
              </a:avLst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8" name="群組 117"/>
            <p:cNvGrpSpPr/>
            <p:nvPr/>
          </p:nvGrpSpPr>
          <p:grpSpPr>
            <a:xfrm>
              <a:off x="2375756" y="1206838"/>
              <a:ext cx="2160977" cy="1430074"/>
              <a:chOff x="2375756" y="1206838"/>
              <a:chExt cx="2160977" cy="1430074"/>
            </a:xfrm>
          </p:grpSpPr>
          <p:sp>
            <p:nvSpPr>
              <p:cNvPr id="98" name="圓角矩形 97"/>
              <p:cNvSpPr/>
              <p:nvPr/>
            </p:nvSpPr>
            <p:spPr>
              <a:xfrm>
                <a:off x="2414081" y="1206838"/>
                <a:ext cx="2013903" cy="121405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5" name="文字方塊 114"/>
              <p:cNvSpPr txBox="1"/>
              <p:nvPr/>
            </p:nvSpPr>
            <p:spPr>
              <a:xfrm>
                <a:off x="2375756" y="1298084"/>
                <a:ext cx="2160977" cy="133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TW" sz="1400" dirty="0">
                    <a:solidFill>
                      <a:srgbClr val="FF0066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Q</a:t>
                </a:r>
                <a:r>
                  <a:rPr lang="zh-TW" altLang="en-US" sz="1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：下列何者是台灣常發生的災害？</a:t>
                </a:r>
                <a:r>
                  <a:rPr lang="zh-TW" altLang="en-US" sz="1400" dirty="0">
                    <a:solidFill>
                      <a:srgbClr val="FF0066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龍捲風、</a:t>
                </a:r>
                <a:r>
                  <a:rPr lang="zh-TW" altLang="en-US" sz="1400" dirty="0" smtClean="0">
                    <a:solidFill>
                      <a:srgbClr val="FF0066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海嘯</a:t>
                </a:r>
                <a:endParaRPr lang="en-US" altLang="zh-TW" sz="1400" dirty="0" smtClean="0">
                  <a:solidFill>
                    <a:srgbClr val="FF0066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TW" altLang="en-US" sz="1400" dirty="0" smtClean="0">
                    <a:solidFill>
                      <a:srgbClr val="FF0066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、</a:t>
                </a:r>
                <a:r>
                  <a:rPr lang="zh-TW" altLang="en-US" sz="1400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颱風</a:t>
                </a:r>
                <a:r>
                  <a:rPr lang="zh-TW" altLang="en-US" sz="1400" dirty="0">
                    <a:solidFill>
                      <a:srgbClr val="FF0066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。</a:t>
                </a:r>
              </a:p>
              <a:p>
                <a:endParaRPr lang="zh-TW" altLang="en-US" dirty="0"/>
              </a:p>
            </p:txBody>
          </p:sp>
        </p:grpSp>
        <p:grpSp>
          <p:nvGrpSpPr>
            <p:cNvPr id="125" name="群組 124"/>
            <p:cNvGrpSpPr/>
            <p:nvPr/>
          </p:nvGrpSpPr>
          <p:grpSpPr>
            <a:xfrm>
              <a:off x="79406" y="1988840"/>
              <a:ext cx="2160977" cy="1384995"/>
              <a:chOff x="79406" y="1988840"/>
              <a:chExt cx="2160977" cy="1384995"/>
            </a:xfrm>
          </p:grpSpPr>
          <p:sp>
            <p:nvSpPr>
              <p:cNvPr id="99" name="圓角矩形 98"/>
              <p:cNvSpPr/>
              <p:nvPr/>
            </p:nvSpPr>
            <p:spPr>
              <a:xfrm>
                <a:off x="135087" y="2094234"/>
                <a:ext cx="2013903" cy="121405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6" name="文字方塊 115"/>
              <p:cNvSpPr txBox="1"/>
              <p:nvPr/>
            </p:nvSpPr>
            <p:spPr>
              <a:xfrm>
                <a:off x="79406" y="1988840"/>
                <a:ext cx="2160977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TW" sz="1400" dirty="0">
                    <a:solidFill>
                      <a:srgbClr val="FF0066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Q</a:t>
                </a:r>
                <a:r>
                  <a:rPr lang="zh-TW" altLang="en-US" sz="1400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：</a:t>
                </a:r>
                <a:r>
                  <a:rPr lang="zh-TW" altLang="en-US" sz="1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平常家中可以準備什麼，以減少火災造成的</a:t>
                </a:r>
                <a:r>
                  <a:rPr lang="zh-TW" altLang="en-US" sz="1400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損失？</a:t>
                </a:r>
                <a:r>
                  <a:rPr lang="zh-TW" altLang="en-US" sz="1400" dirty="0" smtClean="0">
                    <a:solidFill>
                      <a:srgbClr val="FF0066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維生</a:t>
                </a:r>
                <a:r>
                  <a:rPr lang="zh-TW" altLang="en-US" sz="1400" dirty="0">
                    <a:solidFill>
                      <a:srgbClr val="FF0066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包、</a:t>
                </a:r>
                <a:r>
                  <a:rPr lang="zh-TW" altLang="en-US" sz="1400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滅火器</a:t>
                </a:r>
                <a:r>
                  <a:rPr lang="zh-TW" altLang="en-US" sz="1400" dirty="0">
                    <a:solidFill>
                      <a:srgbClr val="FF0066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、醫護箱。</a:t>
                </a:r>
              </a:p>
            </p:txBody>
          </p:sp>
        </p:grpSp>
        <p:grpSp>
          <p:nvGrpSpPr>
            <p:cNvPr id="126" name="群組 125"/>
            <p:cNvGrpSpPr/>
            <p:nvPr/>
          </p:nvGrpSpPr>
          <p:grpSpPr>
            <a:xfrm>
              <a:off x="24159" y="5271853"/>
              <a:ext cx="2160977" cy="1384995"/>
              <a:chOff x="24159" y="5271853"/>
              <a:chExt cx="2160977" cy="1384995"/>
            </a:xfrm>
          </p:grpSpPr>
          <p:sp>
            <p:nvSpPr>
              <p:cNvPr id="100" name="圓角矩形 99"/>
              <p:cNvSpPr/>
              <p:nvPr/>
            </p:nvSpPr>
            <p:spPr>
              <a:xfrm>
                <a:off x="99225" y="5403230"/>
                <a:ext cx="2013903" cy="121405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7" name="文字方塊 116"/>
              <p:cNvSpPr txBox="1"/>
              <p:nvPr/>
            </p:nvSpPr>
            <p:spPr>
              <a:xfrm>
                <a:off x="24159" y="5271853"/>
                <a:ext cx="2160977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TW" sz="1400" dirty="0">
                    <a:solidFill>
                      <a:srgbClr val="FF0066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Q</a:t>
                </a:r>
                <a:r>
                  <a:rPr lang="zh-TW" altLang="en-US" sz="1400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：</a:t>
                </a:r>
                <a:r>
                  <a:rPr lang="zh-TW" altLang="en-US" sz="1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發現瓦斯外洩時，下列哪一作法不正確？</a:t>
                </a:r>
                <a:r>
                  <a:rPr lang="zh-TW" altLang="en-US" sz="1400" dirty="0">
                    <a:solidFill>
                      <a:srgbClr val="FF0066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立即關閉瓦斯、</a:t>
                </a:r>
                <a:r>
                  <a:rPr lang="zh-TW" altLang="en-US" sz="1400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立即打開抽風機</a:t>
                </a:r>
                <a:r>
                  <a:rPr lang="zh-TW" altLang="en-US" sz="1400" dirty="0">
                    <a:solidFill>
                      <a:srgbClr val="FF0066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、立即打開窗戶。</a:t>
                </a:r>
              </a:p>
            </p:txBody>
          </p:sp>
        </p:grpSp>
      </p:grpSp>
      <p:pic>
        <p:nvPicPr>
          <p:cNvPr id="73" name="圖片 72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877" b="37033" l="42417" r="61667">
                        <a14:foregroundMark x1="56083" y1="25481" x2="56083" y2="25481"/>
                        <a14:foregroundMark x1="55500" y1="31031" x2="55500" y2="31031"/>
                        <a14:foregroundMark x1="56833" y1="30691" x2="56833" y2="30691"/>
                        <a14:foregroundMark x1="55833" y1="31370" x2="55833" y2="31370"/>
                        <a14:foregroundMark x1="57250" y1="32276" x2="57250" y2="32276"/>
                        <a14:foregroundMark x1="57333" y1="33069" x2="57333" y2="33069"/>
                        <a14:foregroundMark x1="58333" y1="32276" x2="58333" y2="32276"/>
                        <a14:foregroundMark x1="60000" y1="33182" x2="60000" y2="33182"/>
                        <a14:foregroundMark x1="59917" y1="31823" x2="59917" y2="31823"/>
                        <a14:foregroundMark x1="58750" y1="33296" x2="58750" y2="33296"/>
                        <a14:foregroundMark x1="58250" y1="33296" x2="58250" y2="33296"/>
                        <a14:foregroundMark x1="57083" y1="27067" x2="57083" y2="27067"/>
                        <a14:foregroundMark x1="58167" y1="26727" x2="58167" y2="26727"/>
                        <a14:foregroundMark x1="59083" y1="26614" x2="59083" y2="26614"/>
                        <a14:foregroundMark x1="56167" y1="27067" x2="56167" y2="27067"/>
                        <a14:foregroundMark x1="61083" y1="26161" x2="61083" y2="26161"/>
                        <a14:foregroundMark x1="56000" y1="31257" x2="56000" y2="31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31" t="22519" r="37464" b="62403"/>
          <a:stretch/>
        </p:blipFill>
        <p:spPr bwMode="auto">
          <a:xfrm>
            <a:off x="7439342" y="0"/>
            <a:ext cx="1525146" cy="11247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6" name="圖片 75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538" b="92412" l="5667" r="14833">
                        <a14:foregroundMark x1="8500" y1="89921" x2="8500" y2="89921"/>
                        <a14:foregroundMark x1="7667" y1="89921" x2="7667" y2="89921"/>
                        <a14:foregroundMark x1="10583" y1="91166" x2="10583" y2="91166"/>
                        <a14:foregroundMark x1="9833" y1="91506" x2="9833" y2="91506"/>
                        <a14:foregroundMark x1="10417" y1="89468" x2="10417" y2="89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9" t="75861" r="85293" b="7701"/>
          <a:stretch/>
        </p:blipFill>
        <p:spPr bwMode="auto">
          <a:xfrm>
            <a:off x="5317002" y="0"/>
            <a:ext cx="561742" cy="6411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0299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7" y="80628"/>
            <a:ext cx="4440493" cy="3330370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88" y="80628"/>
            <a:ext cx="4440493" cy="3330370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04" y="3527630"/>
            <a:ext cx="4440493" cy="3330370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785" y="3527630"/>
            <a:ext cx="4440493" cy="3330370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4922432" y="479826"/>
            <a:ext cx="3701198" cy="1141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2400" dirty="0" smtClean="0"/>
              <a:t>仙</a:t>
            </a:r>
            <a:r>
              <a:rPr lang="zh-TW" altLang="zh-TW" sz="2400" dirty="0"/>
              <a:t>度瑞拉</a:t>
            </a:r>
            <a:r>
              <a:rPr lang="en-US" altLang="zh-TW" sz="2400" dirty="0"/>
              <a:t>(</a:t>
            </a:r>
            <a:r>
              <a:rPr lang="zh-TW" altLang="zh-TW" sz="2400" dirty="0"/>
              <a:t>灰姑娘</a:t>
            </a:r>
            <a:r>
              <a:rPr lang="en-US" altLang="zh-TW" sz="2400" dirty="0"/>
              <a:t>)</a:t>
            </a:r>
            <a:r>
              <a:rPr lang="zh-TW" altLang="zh-TW" sz="2400" dirty="0"/>
              <a:t>的魔</a:t>
            </a:r>
            <a:r>
              <a:rPr lang="zh-TW" altLang="zh-TW" sz="2400" dirty="0" smtClean="0"/>
              <a:t>咒</a:t>
            </a:r>
            <a:r>
              <a:rPr lang="en-US" altLang="zh-TW" sz="2400" dirty="0"/>
              <a:t>-</a:t>
            </a:r>
            <a:r>
              <a:rPr lang="zh-TW" altLang="zh-TW" sz="2400" b="1" dirty="0" smtClean="0">
                <a:solidFill>
                  <a:srgbClr val="FF0066"/>
                </a:solidFill>
              </a:rPr>
              <a:t>南瓜</a:t>
            </a:r>
            <a:endParaRPr lang="zh-TW" altLang="zh-TW" sz="2400" dirty="0">
              <a:solidFill>
                <a:srgbClr val="FF0066"/>
              </a:solidFill>
            </a:endParaRPr>
          </a:p>
        </p:txBody>
      </p:sp>
      <p:pic>
        <p:nvPicPr>
          <p:cNvPr id="33" name="圖片 3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55" y="1111875"/>
            <a:ext cx="1765879" cy="12155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" name="矩形 34"/>
          <p:cNvSpPr/>
          <p:nvPr/>
        </p:nvSpPr>
        <p:spPr>
          <a:xfrm>
            <a:off x="467544" y="3789040"/>
            <a:ext cx="37011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800" b="1" dirty="0" smtClean="0">
                <a:solidFill>
                  <a:srgbClr val="3366FF"/>
                </a:solidFill>
              </a:rPr>
              <a:t>猜謎</a:t>
            </a:r>
            <a:endParaRPr lang="en-US" altLang="zh-TW" sz="2800" b="1" dirty="0" smtClean="0">
              <a:solidFill>
                <a:srgbClr val="3366FF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TW" altLang="zh-TW" sz="2800" dirty="0" smtClean="0"/>
              <a:t>龍井</a:t>
            </a:r>
            <a:r>
              <a:rPr lang="zh-TW" altLang="zh-TW" sz="2800" dirty="0"/>
              <a:t>一壺相對啜</a:t>
            </a:r>
            <a:r>
              <a:rPr lang="zh-TW" altLang="zh-TW" sz="2800" dirty="0" smtClean="0"/>
              <a:t>，</a:t>
            </a:r>
            <a:endParaRPr lang="en-US" altLang="zh-TW" sz="2800" dirty="0" smtClean="0"/>
          </a:p>
          <a:p>
            <a:pPr algn="ctr">
              <a:lnSpc>
                <a:spcPct val="150000"/>
              </a:lnSpc>
            </a:pPr>
            <a:r>
              <a:rPr lang="zh-TW" altLang="zh-TW" sz="2800" dirty="0" smtClean="0"/>
              <a:t>古</a:t>
            </a:r>
            <a:r>
              <a:rPr lang="zh-TW" altLang="zh-TW" sz="2800" dirty="0"/>
              <a:t>梅半樹捲簾看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pPr algn="ctr">
              <a:lnSpc>
                <a:spcPct val="150000"/>
              </a:lnSpc>
            </a:pPr>
            <a:r>
              <a:rPr lang="zh-TW" altLang="en-US" sz="2800" dirty="0"/>
              <a:t>答案：</a:t>
            </a:r>
            <a:r>
              <a:rPr lang="zh-TW" altLang="zh-TW" sz="2800" b="1" dirty="0" smtClean="0">
                <a:solidFill>
                  <a:srgbClr val="FF0066"/>
                </a:solidFill>
              </a:rPr>
              <a:t>杏仁茶</a:t>
            </a:r>
            <a:endParaRPr lang="zh-TW" altLang="zh-TW" sz="2800" dirty="0">
              <a:solidFill>
                <a:srgbClr val="FF0066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932040" y="3645024"/>
            <a:ext cx="370119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2800" b="1" dirty="0" smtClean="0">
                <a:solidFill>
                  <a:srgbClr val="3366FF"/>
                </a:solidFill>
              </a:rPr>
              <a:t>  </a:t>
            </a:r>
            <a:r>
              <a:rPr lang="zh-TW" altLang="zh-TW" sz="2800" b="1" dirty="0" smtClean="0">
                <a:solidFill>
                  <a:srgbClr val="3366FF"/>
                </a:solidFill>
              </a:rPr>
              <a:t>褒</a:t>
            </a:r>
            <a:r>
              <a:rPr lang="zh-TW" altLang="zh-TW" sz="2800" b="1" dirty="0">
                <a:solidFill>
                  <a:srgbClr val="3366FF"/>
                </a:solidFill>
              </a:rPr>
              <a:t>歌</a:t>
            </a:r>
            <a:r>
              <a:rPr lang="en-US" altLang="zh-TW" dirty="0"/>
              <a:t> </a:t>
            </a:r>
            <a:r>
              <a:rPr lang="en-US" altLang="zh-TW" dirty="0" smtClean="0"/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講看覓</a:t>
            </a:r>
            <a:r>
              <a:rPr lang="en-US" altLang="zh-TW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sz="2400" dirty="0" smtClean="0"/>
              <a:t>二</a:t>
            </a:r>
            <a:r>
              <a:rPr lang="zh-TW" altLang="en-US" sz="2400" dirty="0"/>
              <a:t>崁艱竭無鬧熱，</a:t>
            </a:r>
            <a:r>
              <a:rPr lang="en-US" altLang="zh-TW" sz="2400" dirty="0"/>
              <a:t> </a:t>
            </a:r>
            <a:endParaRPr lang="en-US" altLang="zh-TW" sz="2400" dirty="0" smtClean="0"/>
          </a:p>
          <a:p>
            <a:pPr>
              <a:lnSpc>
                <a:spcPct val="150000"/>
              </a:lnSpc>
            </a:pPr>
            <a:r>
              <a:rPr lang="zh-TW" altLang="en-US" sz="2400" dirty="0" smtClean="0"/>
              <a:t>水</a:t>
            </a:r>
            <a:r>
              <a:rPr lang="zh-TW" altLang="en-US" sz="2400" dirty="0"/>
              <a:t>洘揠蝦翁</a:t>
            </a:r>
            <a:r>
              <a:rPr lang="zh-TW" altLang="en-US" sz="2400" dirty="0" smtClean="0"/>
              <a:t>，</a:t>
            </a:r>
            <a:endParaRPr lang="en-US" altLang="zh-TW" sz="2400" dirty="0" smtClean="0"/>
          </a:p>
          <a:p>
            <a:pPr>
              <a:lnSpc>
                <a:spcPct val="150000"/>
              </a:lnSpc>
            </a:pPr>
            <a:r>
              <a:rPr lang="zh-TW" altLang="en-US" sz="2400" dirty="0" smtClean="0"/>
              <a:t>水</a:t>
            </a:r>
            <a:r>
              <a:rPr lang="zh-TW" altLang="en-US" sz="2400" dirty="0"/>
              <a:t>洇薅草鬃，</a:t>
            </a:r>
            <a:endParaRPr lang="en-US" altLang="zh-TW" sz="2400" dirty="0"/>
          </a:p>
          <a:p>
            <a:pPr>
              <a:lnSpc>
                <a:spcPct val="150000"/>
              </a:lnSpc>
            </a:pPr>
            <a:r>
              <a:rPr lang="zh-TW" altLang="en-US" sz="2400" dirty="0" smtClean="0"/>
              <a:t>儂</a:t>
            </a:r>
            <a:r>
              <a:rPr lang="zh-TW" altLang="en-US" sz="2400" dirty="0"/>
              <a:t>無尪伓通嫁二崁儂 。</a:t>
            </a:r>
            <a:endParaRPr lang="zh-TW" altLang="zh-TW" sz="24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839" y="2116461"/>
            <a:ext cx="1294537" cy="12945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5" b="58997" l="10000" r="90000">
                        <a14:foregroundMark x1="25417" y1="35988" x2="25417" y2="35988"/>
                        <a14:foregroundMark x1="51042" y1="37463" x2="51042" y2="37463"/>
                        <a14:foregroundMark x1="47083" y1="26254" x2="47083" y2="26254"/>
                        <a14:foregroundMark x1="54375" y1="42183" x2="54375" y2="42183"/>
                        <a14:foregroundMark x1="54792" y1="44838" x2="54792" y2="44838"/>
                        <a14:foregroundMark x1="50833" y1="45133" x2="50833" y2="45133"/>
                        <a14:foregroundMark x1="47292" y1="41888" x2="47292" y2="41888"/>
                        <a14:foregroundMark x1="51875" y1="42183" x2="51875" y2="42183"/>
                        <a14:foregroundMark x1="72292" y1="39233" x2="72292" y2="39233"/>
                        <a14:foregroundMark x1="78958" y1="40118" x2="78958" y2="40118"/>
                        <a14:foregroundMark x1="77292" y1="35988" x2="77292" y2="35988"/>
                        <a14:foregroundMark x1="76667" y1="32743" x2="76667" y2="32743"/>
                        <a14:foregroundMark x1="81042" y1="27139" x2="81042" y2="27139"/>
                        <a14:foregroundMark x1="76042" y1="40118" x2="76042" y2="40118"/>
                        <a14:foregroundMark x1="78333" y1="42478" x2="78333" y2="42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32" t="21738" r="9623" b="43989"/>
          <a:stretch/>
        </p:blipFill>
        <p:spPr>
          <a:xfrm>
            <a:off x="5717313" y="1152279"/>
            <a:ext cx="1728192" cy="52787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69" y="1746067"/>
            <a:ext cx="1890762" cy="14180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6" t="21475" r="18640" b="23014"/>
          <a:stretch/>
        </p:blipFill>
        <p:spPr bwMode="auto">
          <a:xfrm rot="20974864">
            <a:off x="481479" y="569284"/>
            <a:ext cx="3562357" cy="2486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7"/>
          <p:cNvGrpSpPr/>
          <p:nvPr/>
        </p:nvGrpSpPr>
        <p:grpSpPr>
          <a:xfrm>
            <a:off x="3017937" y="1206406"/>
            <a:ext cx="1484158" cy="1397609"/>
            <a:chOff x="3017937" y="1206406"/>
            <a:chExt cx="1484158" cy="1397609"/>
          </a:xfrm>
        </p:grpSpPr>
        <p:grpSp>
          <p:nvGrpSpPr>
            <p:cNvPr id="45" name="群組 44"/>
            <p:cNvGrpSpPr/>
            <p:nvPr/>
          </p:nvGrpSpPr>
          <p:grpSpPr>
            <a:xfrm rot="20731236">
              <a:off x="3017937" y="1206406"/>
              <a:ext cx="1339701" cy="1283404"/>
              <a:chOff x="6480650" y="3024087"/>
              <a:chExt cx="2699862" cy="2682154"/>
            </a:xfrm>
          </p:grpSpPr>
          <p:pic>
            <p:nvPicPr>
              <p:cNvPr id="46" name="圖片 45"/>
              <p:cNvPicPr/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827" b="95760" l="0" r="100000">
                            <a14:foregroundMark x1="9284" y1="31095" x2="9284" y2="31095"/>
                            <a14:foregroundMark x1="19363" y1="18728" x2="19363" y2="18728"/>
                            <a14:foregroundMark x1="38992" y1="10247" x2="38992" y2="10247"/>
                            <a14:foregroundMark x1="35544" y1="12014" x2="35544" y2="12014"/>
                            <a14:foregroundMark x1="33156" y1="12721" x2="33156" y2="12721"/>
                            <a14:foregroundMark x1="30239" y1="13781" x2="30239" y2="13781"/>
                            <a14:foregroundMark x1="24668" y1="15548" x2="24668" y2="15548"/>
                            <a14:foregroundMark x1="27586" y1="14841" x2="27586" y2="14841"/>
                            <a14:backgroundMark x1="1061" y1="45583" x2="1061" y2="45583"/>
                            <a14:backgroundMark x1="36870" y1="6360" x2="36870" y2="6360"/>
                            <a14:backgroundMark x1="41114" y1="8481" x2="41114" y2="8481"/>
                            <a14:backgroundMark x1="47745" y1="7774" x2="47745" y2="7774"/>
                            <a14:backgroundMark x1="51459" y1="7067" x2="51459" y2="7067"/>
                            <a14:backgroundMark x1="53846" y1="7774" x2="53846" y2="7774"/>
                            <a14:backgroundMark x1="45358" y1="7774" x2="45358" y2="77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0650" y="3409941"/>
                <a:ext cx="2556608" cy="2296300"/>
              </a:xfrm>
              <a:prstGeom prst="rect">
                <a:avLst/>
              </a:prstGeom>
            </p:spPr>
          </p:pic>
          <p:pic>
            <p:nvPicPr>
              <p:cNvPr id="47" name="圖片 46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42308" y1="57471" x2="42308" y2="57471"/>
                            <a14:foregroundMark x1="59231" y1="57471" x2="59231" y2="5747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72" t="34684" r="28057" b="32658"/>
              <a:stretch/>
            </p:blipFill>
            <p:spPr>
              <a:xfrm>
                <a:off x="8212889" y="3024087"/>
                <a:ext cx="967623" cy="881874"/>
              </a:xfrm>
              <a:prstGeom prst="rect">
                <a:avLst/>
              </a:prstGeom>
            </p:spPr>
          </p:pic>
        </p:grpSp>
        <p:sp>
          <p:nvSpPr>
            <p:cNvPr id="48" name="矩形 47"/>
            <p:cNvSpPr/>
            <p:nvPr/>
          </p:nvSpPr>
          <p:spPr>
            <a:xfrm rot="20704878">
              <a:off x="3535327" y="2234683"/>
              <a:ext cx="9667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b="1" dirty="0" smtClean="0">
                  <a:solidFill>
                    <a:srgbClr val="00B05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土仁</a:t>
              </a:r>
              <a:r>
                <a:rPr lang="zh-TW" altLang="en-US" b="1" dirty="0">
                  <a:solidFill>
                    <a:srgbClr val="00B05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697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7" y="80628"/>
            <a:ext cx="4440493" cy="3330370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88" y="80628"/>
            <a:ext cx="4440493" cy="3330370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04" y="3527630"/>
            <a:ext cx="4440493" cy="3330370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785" y="3527630"/>
            <a:ext cx="4440493" cy="3330370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0" y="398657"/>
            <a:ext cx="4913801" cy="2540272"/>
            <a:chOff x="-123194" y="620688"/>
            <a:chExt cx="4902993" cy="2520280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2" r="9350"/>
            <a:stretch/>
          </p:blipFill>
          <p:spPr>
            <a:xfrm>
              <a:off x="-22591" y="1166254"/>
              <a:ext cx="1529205" cy="14706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圖片 20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579" b="89720" l="1538" r="97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3" t="23556" r="2041" b="25303"/>
            <a:stretch/>
          </p:blipFill>
          <p:spPr bwMode="auto">
            <a:xfrm>
              <a:off x="-123194" y="620688"/>
              <a:ext cx="4902993" cy="25202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3" b="8817"/>
            <a:stretch/>
          </p:blipFill>
          <p:spPr>
            <a:xfrm>
              <a:off x="1539911" y="1194531"/>
              <a:ext cx="1519921" cy="156754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41" t="6607" r="18831"/>
            <a:stretch/>
          </p:blipFill>
          <p:spPr>
            <a:xfrm>
              <a:off x="3085095" y="1166255"/>
              <a:ext cx="1519464" cy="14706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5" name="矩形 34"/>
          <p:cNvSpPr/>
          <p:nvPr/>
        </p:nvSpPr>
        <p:spPr>
          <a:xfrm>
            <a:off x="234263" y="2751311"/>
            <a:ext cx="4265729" cy="42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1600" b="1" dirty="0" smtClean="0">
                <a:solidFill>
                  <a:srgbClr val="FF0066"/>
                </a:solidFill>
              </a:rPr>
              <a:t>Q</a:t>
            </a:r>
            <a:r>
              <a:rPr lang="zh-TW" altLang="en-US" sz="1600" b="1" dirty="0" smtClean="0">
                <a:solidFill>
                  <a:srgbClr val="FF0066"/>
                </a:solidFill>
              </a:rPr>
              <a:t>：</a:t>
            </a:r>
            <a:r>
              <a:rPr lang="zh-TW" altLang="en-US" sz="1600" b="1" dirty="0" smtClean="0">
                <a:solidFill>
                  <a:srgbClr val="FF9900"/>
                </a:solidFill>
              </a:rPr>
              <a:t>在大池村的入口處可以看到哪一隻公仔呢？</a:t>
            </a:r>
            <a:endParaRPr lang="zh-TW" altLang="zh-TW" sz="1600" b="1" dirty="0">
              <a:solidFill>
                <a:srgbClr val="FF9900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24035" y="4221088"/>
            <a:ext cx="4265729" cy="1675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大池村有一份由村民自發創作的社區刊物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《大池角小代誌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鄉情》令大池人頗引以為傲。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(88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年二月創刊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860032" y="521885"/>
            <a:ext cx="4265729" cy="2629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1700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</a:t>
            </a:r>
            <a:r>
              <a:rPr lang="zh-TW" altLang="en-US" sz="1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：大池角有豐富的自然地理景觀，我們可以在自己的家鄉看到哪些美麗的的景點？</a:t>
            </a:r>
            <a:r>
              <a:rPr lang="zh-TW" altLang="zh-TW" sz="1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龍</a:t>
            </a:r>
            <a:r>
              <a:rPr lang="zh-TW" altLang="zh-TW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尾</a:t>
            </a:r>
            <a:r>
              <a:rPr lang="zh-TW" altLang="zh-TW" sz="1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鼻</a:t>
            </a:r>
            <a:r>
              <a:rPr lang="en-US" altLang="zh-TW" sz="1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zh-TW" sz="1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突出</a:t>
            </a:r>
            <a:r>
              <a:rPr lang="zh-TW" altLang="zh-TW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海岸</a:t>
            </a:r>
            <a:r>
              <a:rPr lang="zh-TW" altLang="zh-TW" sz="1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岬</a:t>
            </a:r>
            <a:endParaRPr lang="en-US" altLang="zh-TW" sz="17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200000"/>
              </a:lnSpc>
            </a:pPr>
            <a:r>
              <a:rPr lang="zh-TW" altLang="zh-TW" sz="1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夢幻沙灘</a:t>
            </a:r>
            <a:r>
              <a:rPr lang="en-US" altLang="zh-TW" sz="1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zh-TW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網垵</a:t>
            </a:r>
            <a:endParaRPr lang="en-US" altLang="zh-TW" sz="17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200000"/>
              </a:lnSpc>
            </a:pPr>
            <a:r>
              <a:rPr lang="zh-TW" altLang="zh-TW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西鼻頭坪</a:t>
            </a:r>
            <a:r>
              <a:rPr lang="en-US" altLang="zh-TW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zh-TW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玄武岩石柱</a:t>
            </a:r>
          </a:p>
        </p:txBody>
      </p:sp>
      <p:sp>
        <p:nvSpPr>
          <p:cNvPr id="34" name="矩形 33"/>
          <p:cNvSpPr/>
          <p:nvPr/>
        </p:nvSpPr>
        <p:spPr>
          <a:xfrm>
            <a:off x="4696681" y="3991704"/>
            <a:ext cx="42657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澎湖</a:t>
            </a:r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廳</a:t>
            </a:r>
            <a:r>
              <a:rPr lang="zh-TW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志</a:t>
            </a:r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記載</a:t>
            </a:r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：「大池角在西嶼，有</a:t>
            </a:r>
            <a:r>
              <a:rPr lang="zh-TW" altLang="zh-TW" sz="1400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池</a:t>
            </a:r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廣告可數畝，</a:t>
            </a:r>
            <a:r>
              <a:rPr lang="zh-TW" altLang="zh-TW" sz="1400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大旱不枯</a:t>
            </a:r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，堪資灌溉。」大池角以池得名</a:t>
            </a:r>
            <a:r>
              <a:rPr lang="zh-TW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1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200000"/>
              </a:lnSpc>
            </a:pPr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《方輿紀要》中曾記載道：「西嶼頭有果葉澳，</a:t>
            </a:r>
            <a:r>
              <a:rPr lang="zh-TW" altLang="zh-TW" sz="1400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泉甚洌</a:t>
            </a:r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，可飲。」在其近中部的西岸有一</a:t>
            </a:r>
            <a:r>
              <a:rPr lang="zh-TW" altLang="zh-TW" sz="1400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水池</a:t>
            </a:r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，雖接近海濱，池水卻為淡水而 不帶鹹味，且水草叢生，「大池角」及「小池角」二部落之名由此而起</a:t>
            </a:r>
            <a:r>
              <a:rPr lang="zh-TW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8" y="4755479"/>
            <a:ext cx="2346914" cy="60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1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t="1384" r="996" b="2095"/>
          <a:stretch/>
        </p:blipFill>
        <p:spPr>
          <a:xfrm>
            <a:off x="0" y="17713"/>
            <a:ext cx="9144000" cy="684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7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924"/>
            <a:ext cx="2016224" cy="252577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89" b="95753" l="9794" r="89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7" t="2988" r="12990" b="4545"/>
          <a:stretch/>
        </p:blipFill>
        <p:spPr>
          <a:xfrm>
            <a:off x="7205790" y="1266813"/>
            <a:ext cx="1584176" cy="283618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021" y1="37248" x2="7021" y2="37248"/>
                        <a14:foregroundMark x1="9362" y1="29362" x2="9362" y2="29362"/>
                        <a14:foregroundMark x1="5532" y1="30369" x2="5532" y2="30369"/>
                        <a14:foregroundMark x1="94255" y1="38758" x2="94255" y2="38758"/>
                        <a14:foregroundMark x1="89149" y1="26678" x2="89149" y2="26678"/>
                        <a14:foregroundMark x1="86170" y1="21812" x2="86170" y2="21812"/>
                        <a14:foregroundMark x1="67872" y1="23154" x2="67872" y2="23154"/>
                        <a14:foregroundMark x1="64255" y1="25671" x2="64255" y2="25671"/>
                        <a14:foregroundMark x1="52766" y1="90436" x2="53617" y2="90101"/>
                        <a14:foregroundMark x1="43191" y1="90604" x2="43191" y2="90604"/>
                        <a14:foregroundMark x1="38723" y1="92617" x2="38723" y2="92617"/>
                        <a14:foregroundMark x1="36809" y1="93624" x2="36809" y2="93624"/>
                        <a14:foregroundMark x1="35532" y1="89430" x2="35532" y2="89430"/>
                        <a14:foregroundMark x1="31489" y1="89430" x2="30638" y2="89430"/>
                        <a14:foregroundMark x1="27234" y1="89430" x2="27234" y2="89430"/>
                        <a14:foregroundMark x1="25319" y1="89430" x2="23830" y2="89430"/>
                        <a14:foregroundMark x1="19149" y1="89430" x2="19149" y2="89430"/>
                        <a14:foregroundMark x1="49149" y1="91275" x2="49149" y2="91275"/>
                        <a14:foregroundMark x1="59574" y1="91779" x2="59574" y2="91779"/>
                        <a14:foregroundMark x1="61489" y1="92114" x2="63617" y2="92282"/>
                        <a14:foregroundMark x1="65106" y1="92282" x2="68085" y2="92953"/>
                        <a14:foregroundMark x1="69574" y1="92953" x2="69574" y2="92953"/>
                        <a14:foregroundMark x1="71489" y1="92617" x2="74468" y2="92617"/>
                        <a14:foregroundMark x1="75319" y1="92282" x2="76809" y2="92282"/>
                        <a14:foregroundMark x1="78723" y1="92282" x2="78723" y2="92282"/>
                        <a14:foregroundMark x1="89149" y1="38758" x2="89149" y2="38758"/>
                        <a14:foregroundMark x1="89787" y1="41779" x2="89787" y2="41779"/>
                        <a14:foregroundMark x1="90638" y1="35235" x2="90638" y2="35235"/>
                        <a14:foregroundMark x1="91277" y1="30369" x2="91277" y2="30369"/>
                        <a14:foregroundMark x1="86596" y1="31040" x2="86596" y2="31040"/>
                        <a14:foregroundMark x1="95106" y1="31040" x2="95106" y2="31040"/>
                        <a14:foregroundMark x1="34468" y1="46309" x2="34468" y2="46309"/>
                        <a14:foregroundMark x1="11702" y1="38087" x2="12553" y2="38087"/>
                        <a14:foregroundMark x1="14468" y1="30872" x2="14468" y2="30872"/>
                        <a14:foregroundMark x1="14255" y1="9564" x2="14255" y2="9564"/>
                        <a14:foregroundMark x1="50000" y1="54866" x2="50000" y2="54866"/>
                        <a14:foregroundMark x1="49787" y1="49161" x2="49787" y2="49161"/>
                        <a14:foregroundMark x1="8936" y1="32718" x2="8936" y2="32718"/>
                        <a14:foregroundMark x1="5532" y1="33221" x2="5532" y2="33221"/>
                        <a14:foregroundMark x1="13617" y1="33893" x2="13617" y2="33893"/>
                        <a14:foregroundMark x1="18085" y1="12584" x2="18085" y2="12584"/>
                        <a14:foregroundMark x1="24468" y1="12081" x2="24468" y2="12081"/>
                        <a14:foregroundMark x1="46170" y1="5034" x2="47234" y2="4698"/>
                        <a14:foregroundMark x1="55106" y1="4698" x2="55106" y2="4698"/>
                        <a14:foregroundMark x1="87447" y1="33893" x2="87447" y2="33893"/>
                        <a14:foregroundMark x1="95745" y1="33557" x2="95745" y2="33557"/>
                        <a14:foregroundMark x1="76809" y1="55034" x2="76809" y2="55034"/>
                        <a14:foregroundMark x1="83191" y1="55201" x2="83191" y2="55201"/>
                        <a14:foregroundMark x1="52766" y1="63087" x2="52766" y2="63087"/>
                        <a14:foregroundMark x1="46809" y1="63087" x2="46809" y2="63087"/>
                        <a14:foregroundMark x1="59574" y1="91107" x2="59574" y2="91107"/>
                        <a14:foregroundMark x1="54043" y1="82886" x2="54043" y2="82886"/>
                        <a14:foregroundMark x1="51277" y1="80705" x2="51277" y2="80705"/>
                        <a14:foregroundMark x1="49149" y1="82215" x2="49787" y2="83054"/>
                        <a14:foregroundMark x1="52553" y1="87081" x2="52553" y2="87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21" y="3060758"/>
            <a:ext cx="2079849" cy="2637426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4522206" y="5842200"/>
            <a:ext cx="576064" cy="724845"/>
            <a:chOff x="3635896" y="3060758"/>
            <a:chExt cx="2520280" cy="3506287"/>
          </a:xfrm>
        </p:grpSpPr>
        <p:sp>
          <p:nvSpPr>
            <p:cNvPr id="8" name="橢圓 7"/>
            <p:cNvSpPr/>
            <p:nvPr/>
          </p:nvSpPr>
          <p:spPr>
            <a:xfrm>
              <a:off x="4021203" y="6196302"/>
              <a:ext cx="2015240" cy="37074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050" b="96779" l="27980" r="74201">
                          <a14:foregroundMark x1="47311" y1="25622" x2="47311" y2="25622"/>
                          <a14:foregroundMark x1="55814" y1="27086" x2="55814" y2="27086"/>
                          <a14:foregroundMark x1="46584" y1="87116" x2="46584" y2="87116"/>
                          <a14:foregroundMark x1="58212" y1="87116" x2="58212" y2="87116"/>
                          <a14:backgroundMark x1="60901" y1="80234" x2="60901" y2="802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45" t="4188" r="31131" b="3696"/>
            <a:stretch/>
          </p:blipFill>
          <p:spPr>
            <a:xfrm>
              <a:off x="3635896" y="3060758"/>
              <a:ext cx="2520280" cy="3431078"/>
            </a:xfrm>
            <a:prstGeom prst="rect">
              <a:avLst/>
            </a:prstGeom>
          </p:spPr>
        </p:pic>
      </p:grpSp>
      <p:sp>
        <p:nvSpPr>
          <p:cNvPr id="7" name="圓角矩形圖說文字 6"/>
          <p:cNvSpPr/>
          <p:nvPr/>
        </p:nvSpPr>
        <p:spPr>
          <a:xfrm>
            <a:off x="5220072" y="5211664"/>
            <a:ext cx="684076" cy="486520"/>
          </a:xfrm>
          <a:prstGeom prst="wedgeRoundRectCallout">
            <a:avLst>
              <a:gd name="adj1" fmla="val -55287"/>
              <a:gd name="adj2" fmla="val 727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5367057" y="5266767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66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07986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/>
          <p:nvPr/>
        </p:nvPicPr>
        <p:blipFill rotWithShape="1">
          <a:blip r:embed="rId2"/>
          <a:srcRect l="37448" t="42748" r="38629" b="33305"/>
          <a:stretch/>
        </p:blipFill>
        <p:spPr bwMode="auto">
          <a:xfrm>
            <a:off x="0" y="0"/>
            <a:ext cx="3923928" cy="33960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圖片 12"/>
          <p:cNvPicPr/>
          <p:nvPr/>
        </p:nvPicPr>
        <p:blipFill rotWithShape="1">
          <a:blip r:embed="rId2"/>
          <a:srcRect l="10512" t="42729" r="68574" b="33328"/>
          <a:stretch/>
        </p:blipFill>
        <p:spPr bwMode="auto">
          <a:xfrm>
            <a:off x="3923928" y="20588"/>
            <a:ext cx="3744416" cy="3375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圖片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6068"/>
            <a:ext cx="5274310" cy="2769235"/>
          </a:xfrm>
          <a:prstGeom prst="rect">
            <a:avLst/>
          </a:prstGeom>
        </p:spPr>
      </p:pic>
      <p:pic>
        <p:nvPicPr>
          <p:cNvPr id="17" name="圖片 16"/>
          <p:cNvPicPr/>
          <p:nvPr/>
        </p:nvPicPr>
        <p:blipFill rotWithShape="1">
          <a:blip r:embed="rId4"/>
          <a:srcRect l="37450" t="32812" r="46742" b="46693"/>
          <a:stretch/>
        </p:blipFill>
        <p:spPr bwMode="auto">
          <a:xfrm>
            <a:off x="5274310" y="3374984"/>
            <a:ext cx="2824480" cy="22236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617113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東眼山、奧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萬大森林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遊樂區、大雪山、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池南及奧萬大森林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遊樂區、羅東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自然教育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中心、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觸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口自然教育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中心、東勢林場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91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88496" y="767318"/>
            <a:ext cx="8062664" cy="576064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定向越野</a:t>
            </a:r>
            <a:r>
              <a:rPr lang="en-US" altLang="zh-TW" dirty="0" smtClean="0">
                <a:solidFill>
                  <a:schemeClr val="bg1"/>
                </a:solidFill>
              </a:rPr>
              <a:t>(Orienteering)</a:t>
            </a:r>
            <a:br>
              <a:rPr lang="en-US" altLang="zh-TW" dirty="0" smtClean="0">
                <a:solidFill>
                  <a:schemeClr val="bg1"/>
                </a:solidFill>
              </a:rPr>
            </a:br>
            <a:r>
              <a:rPr lang="en-US" altLang="zh-TW" dirty="0" smtClean="0">
                <a:solidFill>
                  <a:schemeClr val="bg1"/>
                </a:solidFill>
              </a:rPr>
              <a:t/>
            </a:r>
            <a:br>
              <a:rPr lang="en-US" altLang="zh-TW" dirty="0" smtClean="0">
                <a:solidFill>
                  <a:schemeClr val="bg1"/>
                </a:solidFill>
              </a:rPr>
            </a:b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ãå®åè¶éå°åã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3" y="1055350"/>
            <a:ext cx="2300205" cy="163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加號 5"/>
          <p:cNvSpPr/>
          <p:nvPr/>
        </p:nvSpPr>
        <p:spPr>
          <a:xfrm>
            <a:off x="3555054" y="2091469"/>
            <a:ext cx="648072" cy="61458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右箭號 6"/>
          <p:cNvSpPr/>
          <p:nvPr/>
        </p:nvSpPr>
        <p:spPr>
          <a:xfrm>
            <a:off x="5901652" y="2146734"/>
            <a:ext cx="411329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399285" y="2564904"/>
            <a:ext cx="1364403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1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地圖</a:t>
            </a:r>
            <a:endParaRPr lang="zh-TW" altLang="en-US" sz="21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2542065" y="2924944"/>
            <a:ext cx="13725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</a:t>
            </a:r>
            <a:r>
              <a:rPr lang="zh-TW" altLang="en-US" sz="2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北針</a:t>
            </a: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6882832" y="3284984"/>
            <a:ext cx="148202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1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標誌</a:t>
            </a:r>
            <a:r>
              <a:rPr lang="zh-TW" altLang="en-US" sz="21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旗</a:t>
            </a:r>
          </a:p>
        </p:txBody>
      </p:sp>
      <p:sp>
        <p:nvSpPr>
          <p:cNvPr id="14" name="等腰三角形 13"/>
          <p:cNvSpPr/>
          <p:nvPr/>
        </p:nvSpPr>
        <p:spPr>
          <a:xfrm rot="5400000">
            <a:off x="407908" y="4668328"/>
            <a:ext cx="417882" cy="387498"/>
          </a:xfrm>
          <a:prstGeom prst="triangl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1432106" y="4691056"/>
            <a:ext cx="432048" cy="397253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1959349" y="5247802"/>
            <a:ext cx="432048" cy="397253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3080022" y="4986171"/>
            <a:ext cx="432048" cy="397253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3367726" y="4340295"/>
            <a:ext cx="432048" cy="397253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4459788" y="5462812"/>
            <a:ext cx="432048" cy="397253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5471496" y="5065559"/>
            <a:ext cx="432048" cy="397253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4459788" y="4340295"/>
            <a:ext cx="432048" cy="397253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 23"/>
          <p:cNvSpPr/>
          <p:nvPr/>
        </p:nvSpPr>
        <p:spPr>
          <a:xfrm>
            <a:off x="4965642" y="6158114"/>
            <a:ext cx="432048" cy="397253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6643132" y="5874965"/>
            <a:ext cx="432048" cy="397253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接點 8"/>
          <p:cNvCxnSpPr/>
          <p:nvPr/>
        </p:nvCxnSpPr>
        <p:spPr>
          <a:xfrm flipH="1">
            <a:off x="899592" y="4862077"/>
            <a:ext cx="432048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>
            <a:off x="1835696" y="5097313"/>
            <a:ext cx="158467" cy="159493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/>
          <p:cNvCxnSpPr/>
          <p:nvPr/>
        </p:nvCxnSpPr>
        <p:spPr>
          <a:xfrm flipV="1">
            <a:off x="2483768" y="5256806"/>
            <a:ext cx="504056" cy="126618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/>
          <p:cNvCxnSpPr/>
          <p:nvPr/>
        </p:nvCxnSpPr>
        <p:spPr>
          <a:xfrm flipV="1">
            <a:off x="3428608" y="4758464"/>
            <a:ext cx="63272" cy="21031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>
            <a:off x="3923928" y="4538921"/>
            <a:ext cx="432048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/>
          <p:cNvCxnSpPr/>
          <p:nvPr/>
        </p:nvCxnSpPr>
        <p:spPr>
          <a:xfrm>
            <a:off x="4891836" y="4691056"/>
            <a:ext cx="579660" cy="40625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/>
          <p:cNvCxnSpPr/>
          <p:nvPr/>
        </p:nvCxnSpPr>
        <p:spPr>
          <a:xfrm flipH="1">
            <a:off x="4932040" y="5383424"/>
            <a:ext cx="539456" cy="1614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46"/>
          <p:cNvCxnSpPr/>
          <p:nvPr/>
        </p:nvCxnSpPr>
        <p:spPr>
          <a:xfrm>
            <a:off x="4819828" y="5860065"/>
            <a:ext cx="184220" cy="298049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/>
          <p:cNvCxnSpPr/>
          <p:nvPr/>
        </p:nvCxnSpPr>
        <p:spPr>
          <a:xfrm flipV="1">
            <a:off x="5471496" y="6158114"/>
            <a:ext cx="1114342" cy="198626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橢圓 53"/>
          <p:cNvSpPr/>
          <p:nvPr/>
        </p:nvSpPr>
        <p:spPr>
          <a:xfrm>
            <a:off x="7023237" y="4593145"/>
            <a:ext cx="432048" cy="397253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5" name="直線接點 54"/>
          <p:cNvCxnSpPr/>
          <p:nvPr/>
        </p:nvCxnSpPr>
        <p:spPr>
          <a:xfrm flipV="1">
            <a:off x="6901516" y="5065559"/>
            <a:ext cx="252028" cy="72249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橢圓 56"/>
          <p:cNvSpPr/>
          <p:nvPr/>
        </p:nvSpPr>
        <p:spPr>
          <a:xfrm>
            <a:off x="8125178" y="4521548"/>
            <a:ext cx="432000" cy="432000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橢圓 58"/>
          <p:cNvSpPr/>
          <p:nvPr/>
        </p:nvSpPr>
        <p:spPr>
          <a:xfrm>
            <a:off x="8207896" y="4593548"/>
            <a:ext cx="270000" cy="270000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3" name="直線接點 52"/>
          <p:cNvCxnSpPr/>
          <p:nvPr/>
        </p:nvCxnSpPr>
        <p:spPr>
          <a:xfrm>
            <a:off x="7524328" y="4758464"/>
            <a:ext cx="54006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標題 1"/>
          <p:cNvSpPr txBox="1">
            <a:spLocks/>
          </p:cNvSpPr>
          <p:nvPr/>
        </p:nvSpPr>
        <p:spPr>
          <a:xfrm>
            <a:off x="1733475" y="4462136"/>
            <a:ext cx="48702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400" b="1" dirty="0" smtClean="0">
                <a:solidFill>
                  <a:srgbClr val="FF0066"/>
                </a:solidFill>
              </a:rPr>
              <a:t>1</a:t>
            </a:r>
            <a:endParaRPr lang="zh-TW" altLang="en-US" sz="2400" b="1" dirty="0">
              <a:solidFill>
                <a:srgbClr val="FF0066"/>
              </a:solidFill>
            </a:endParaRPr>
          </a:p>
        </p:txBody>
      </p:sp>
      <p:sp>
        <p:nvSpPr>
          <p:cNvPr id="63" name="標題 1"/>
          <p:cNvSpPr txBox="1">
            <a:spLocks/>
          </p:cNvSpPr>
          <p:nvPr/>
        </p:nvSpPr>
        <p:spPr>
          <a:xfrm>
            <a:off x="1667726" y="5464131"/>
            <a:ext cx="48702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400" b="1" dirty="0" smtClean="0">
                <a:solidFill>
                  <a:srgbClr val="FF0066"/>
                </a:solidFill>
              </a:rPr>
              <a:t>2</a:t>
            </a:r>
            <a:endParaRPr lang="zh-TW" altLang="en-US" sz="2400" b="1" dirty="0">
              <a:solidFill>
                <a:srgbClr val="FF0066"/>
              </a:solidFill>
            </a:endParaRPr>
          </a:p>
        </p:txBody>
      </p:sp>
      <p:sp>
        <p:nvSpPr>
          <p:cNvPr id="64" name="標題 1"/>
          <p:cNvSpPr txBox="1">
            <a:spLocks/>
          </p:cNvSpPr>
          <p:nvPr/>
        </p:nvSpPr>
        <p:spPr>
          <a:xfrm>
            <a:off x="3404543" y="5104091"/>
            <a:ext cx="48702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400" b="1" dirty="0" smtClean="0">
                <a:solidFill>
                  <a:srgbClr val="FF0066"/>
                </a:solidFill>
              </a:rPr>
              <a:t>3</a:t>
            </a:r>
            <a:endParaRPr lang="zh-TW" altLang="en-US" sz="2400" b="1" dirty="0">
              <a:solidFill>
                <a:srgbClr val="FF0066"/>
              </a:solidFill>
            </a:endParaRPr>
          </a:p>
        </p:txBody>
      </p:sp>
      <p:sp>
        <p:nvSpPr>
          <p:cNvPr id="65" name="標題 1"/>
          <p:cNvSpPr txBox="1">
            <a:spLocks/>
          </p:cNvSpPr>
          <p:nvPr/>
        </p:nvSpPr>
        <p:spPr>
          <a:xfrm>
            <a:off x="2973224" y="4322897"/>
            <a:ext cx="48702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400" b="1" dirty="0" smtClean="0">
                <a:solidFill>
                  <a:srgbClr val="FF0066"/>
                </a:solidFill>
              </a:rPr>
              <a:t>4</a:t>
            </a:r>
            <a:endParaRPr lang="zh-TW" altLang="en-US" sz="2400" b="1" dirty="0">
              <a:solidFill>
                <a:srgbClr val="FF0066"/>
              </a:solidFill>
            </a:endParaRPr>
          </a:p>
        </p:txBody>
      </p:sp>
      <p:sp>
        <p:nvSpPr>
          <p:cNvPr id="66" name="標題 1"/>
          <p:cNvSpPr txBox="1">
            <a:spLocks/>
          </p:cNvSpPr>
          <p:nvPr/>
        </p:nvSpPr>
        <p:spPr>
          <a:xfrm>
            <a:off x="4819828" y="4221088"/>
            <a:ext cx="48702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400" b="1" dirty="0" smtClean="0">
                <a:solidFill>
                  <a:srgbClr val="FF0066"/>
                </a:solidFill>
              </a:rPr>
              <a:t>5</a:t>
            </a:r>
            <a:endParaRPr lang="zh-TW" altLang="en-US" sz="2400" b="1" dirty="0">
              <a:solidFill>
                <a:srgbClr val="FF0066"/>
              </a:solidFill>
            </a:endParaRPr>
          </a:p>
        </p:txBody>
      </p:sp>
      <p:sp>
        <p:nvSpPr>
          <p:cNvPr id="67" name="標題 1"/>
          <p:cNvSpPr txBox="1">
            <a:spLocks/>
          </p:cNvSpPr>
          <p:nvPr/>
        </p:nvSpPr>
        <p:spPr>
          <a:xfrm>
            <a:off x="5903544" y="4994759"/>
            <a:ext cx="48702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400" b="1" dirty="0" smtClean="0">
                <a:solidFill>
                  <a:srgbClr val="FF0066"/>
                </a:solidFill>
              </a:rPr>
              <a:t>6</a:t>
            </a:r>
            <a:endParaRPr lang="zh-TW" altLang="en-US" sz="2400" b="1" dirty="0">
              <a:solidFill>
                <a:srgbClr val="FF0066"/>
              </a:solidFill>
            </a:endParaRPr>
          </a:p>
        </p:txBody>
      </p:sp>
      <p:sp>
        <p:nvSpPr>
          <p:cNvPr id="68" name="標題 1"/>
          <p:cNvSpPr txBox="1">
            <a:spLocks/>
          </p:cNvSpPr>
          <p:nvPr/>
        </p:nvSpPr>
        <p:spPr>
          <a:xfrm>
            <a:off x="4139952" y="5714245"/>
            <a:ext cx="48702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400" b="1" dirty="0" smtClean="0">
                <a:solidFill>
                  <a:srgbClr val="FF0066"/>
                </a:solidFill>
              </a:rPr>
              <a:t>7</a:t>
            </a:r>
            <a:endParaRPr lang="zh-TW" altLang="en-US" sz="2400" b="1" dirty="0">
              <a:solidFill>
                <a:srgbClr val="FF0066"/>
              </a:solidFill>
            </a:endParaRPr>
          </a:p>
        </p:txBody>
      </p:sp>
      <p:sp>
        <p:nvSpPr>
          <p:cNvPr id="69" name="標題 1"/>
          <p:cNvSpPr txBox="1">
            <a:spLocks/>
          </p:cNvSpPr>
          <p:nvPr/>
        </p:nvSpPr>
        <p:spPr>
          <a:xfrm>
            <a:off x="5201768" y="5910508"/>
            <a:ext cx="48702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400" b="1" dirty="0" smtClean="0">
                <a:solidFill>
                  <a:srgbClr val="FF0066"/>
                </a:solidFill>
              </a:rPr>
              <a:t>8</a:t>
            </a:r>
            <a:endParaRPr lang="zh-TW" altLang="en-US" sz="2400" b="1" dirty="0">
              <a:solidFill>
                <a:srgbClr val="FF0066"/>
              </a:solidFill>
            </a:endParaRPr>
          </a:p>
        </p:txBody>
      </p:sp>
      <p:sp>
        <p:nvSpPr>
          <p:cNvPr id="70" name="標題 1"/>
          <p:cNvSpPr txBox="1">
            <a:spLocks/>
          </p:cNvSpPr>
          <p:nvPr/>
        </p:nvSpPr>
        <p:spPr>
          <a:xfrm>
            <a:off x="6910034" y="6073591"/>
            <a:ext cx="48702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400" b="1" dirty="0" smtClean="0">
                <a:solidFill>
                  <a:srgbClr val="FF0066"/>
                </a:solidFill>
              </a:rPr>
              <a:t>9</a:t>
            </a:r>
            <a:endParaRPr lang="zh-TW" altLang="en-US" sz="2400" b="1" dirty="0">
              <a:solidFill>
                <a:srgbClr val="FF0066"/>
              </a:solidFill>
            </a:endParaRPr>
          </a:p>
        </p:txBody>
      </p:sp>
      <p:sp>
        <p:nvSpPr>
          <p:cNvPr id="71" name="標題 1"/>
          <p:cNvSpPr txBox="1">
            <a:spLocks/>
          </p:cNvSpPr>
          <p:nvPr/>
        </p:nvSpPr>
        <p:spPr>
          <a:xfrm>
            <a:off x="6631431" y="4392160"/>
            <a:ext cx="48702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400" b="1" dirty="0" smtClean="0">
                <a:solidFill>
                  <a:srgbClr val="FF0066"/>
                </a:solidFill>
              </a:rPr>
              <a:t>10</a:t>
            </a:r>
            <a:endParaRPr lang="zh-TW" altLang="en-US" sz="2400" b="1" dirty="0">
              <a:solidFill>
                <a:srgbClr val="FF0066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54914" y="5210783"/>
            <a:ext cx="687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起點</a:t>
            </a:r>
            <a:endParaRPr lang="zh-TW" altLang="en-US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1823381" y="5788782"/>
            <a:ext cx="878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檢查點</a:t>
            </a:r>
            <a:endParaRPr lang="zh-TW" altLang="en-US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8064388" y="5001769"/>
            <a:ext cx="687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終點</a:t>
            </a:r>
            <a:endParaRPr lang="zh-TW" altLang="en-US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6" name="圖片 55" descr="ç¸éåç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29" b="94015" l="0" r="97750">
                        <a14:foregroundMark x1="28500" y1="35162" x2="28500" y2="35162"/>
                        <a14:foregroundMark x1="31500" y1="33416" x2="31500" y2="33416"/>
                        <a14:foregroundMark x1="65250" y1="11970" x2="65250" y2="11970"/>
                        <a14:foregroundMark x1="67750" y1="10474" x2="67750" y2="10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7" b="4666"/>
          <a:stretch/>
        </p:blipFill>
        <p:spPr bwMode="auto">
          <a:xfrm rot="19998704">
            <a:off x="2255985" y="2125385"/>
            <a:ext cx="1319405" cy="1158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8" name="群組 57"/>
          <p:cNvGrpSpPr/>
          <p:nvPr/>
        </p:nvGrpSpPr>
        <p:grpSpPr>
          <a:xfrm flipH="1">
            <a:off x="353094" y="4050228"/>
            <a:ext cx="546497" cy="557956"/>
            <a:chOff x="3635896" y="3060758"/>
            <a:chExt cx="2520280" cy="3506287"/>
          </a:xfrm>
        </p:grpSpPr>
        <p:sp>
          <p:nvSpPr>
            <p:cNvPr id="60" name="橢圓 59"/>
            <p:cNvSpPr/>
            <p:nvPr/>
          </p:nvSpPr>
          <p:spPr>
            <a:xfrm>
              <a:off x="4021203" y="6196302"/>
              <a:ext cx="2015240" cy="37074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1" name="圖片 6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50" b="96779" l="27980" r="74201">
                          <a14:foregroundMark x1="47311" y1="25622" x2="47311" y2="25622"/>
                          <a14:foregroundMark x1="55814" y1="27086" x2="55814" y2="27086"/>
                          <a14:foregroundMark x1="46584" y1="87116" x2="46584" y2="87116"/>
                          <a14:foregroundMark x1="58212" y1="87116" x2="58212" y2="87116"/>
                          <a14:backgroundMark x1="60901" y1="80234" x2="60901" y2="802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45" t="4188" r="31131" b="3696"/>
            <a:stretch/>
          </p:blipFill>
          <p:spPr>
            <a:xfrm>
              <a:off x="3635896" y="3060758"/>
              <a:ext cx="2520280" cy="3431078"/>
            </a:xfrm>
            <a:prstGeom prst="rect">
              <a:avLst/>
            </a:prstGeom>
          </p:spPr>
        </p:pic>
      </p:grpSp>
      <p:sp>
        <p:nvSpPr>
          <p:cNvPr id="72" name="標題 1"/>
          <p:cNvSpPr txBox="1">
            <a:spLocks/>
          </p:cNvSpPr>
          <p:nvPr/>
        </p:nvSpPr>
        <p:spPr>
          <a:xfrm>
            <a:off x="3763917" y="2110730"/>
            <a:ext cx="248026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zh-TW" dirty="0" smtClean="0">
                <a:solidFill>
                  <a:srgbClr val="7030A0"/>
                </a:solidFill>
              </a:rPr>
              <a:t>體能</a:t>
            </a:r>
            <a:endParaRPr lang="en-US" altLang="zh-TW" dirty="0" smtClean="0">
              <a:solidFill>
                <a:srgbClr val="7030A0"/>
              </a:solidFill>
            </a:endParaRPr>
          </a:p>
          <a:p>
            <a:r>
              <a:rPr lang="zh-TW" altLang="zh-TW" dirty="0" smtClean="0">
                <a:solidFill>
                  <a:srgbClr val="00B050"/>
                </a:solidFill>
              </a:rPr>
              <a:t>心理</a:t>
            </a:r>
            <a:endParaRPr lang="en-US" altLang="zh-TW" dirty="0" smtClean="0">
              <a:solidFill>
                <a:srgbClr val="00B050"/>
              </a:solidFill>
            </a:endParaRPr>
          </a:p>
          <a:p>
            <a:r>
              <a:rPr lang="zh-TW" altLang="zh-TW" dirty="0" smtClean="0">
                <a:solidFill>
                  <a:srgbClr val="FFC000"/>
                </a:solidFill>
              </a:rPr>
              <a:t>技術</a:t>
            </a:r>
            <a:endParaRPr lang="zh-TW" altLang="en-US" b="1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4" name="圖片 73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13" b="100000" l="4503" r="89907">
                        <a14:foregroundMark x1="16149" y1="6430" x2="16149" y2="6430"/>
                        <a14:foregroundMark x1="15062" y1="6652" x2="15062" y2="6652"/>
                        <a14:foregroundMark x1="13509" y1="8869" x2="13509" y2="8869"/>
                        <a14:foregroundMark x1="23137" y1="9978" x2="23137" y2="9978"/>
                        <a14:foregroundMark x1="28882" y1="10421" x2="28882" y2="10421"/>
                        <a14:foregroundMark x1="42857" y1="11973" x2="42857" y2="11973"/>
                        <a14:foregroundMark x1="40839" y1="11530" x2="40839" y2="11530"/>
                        <a14:foregroundMark x1="37733" y1="18847" x2="37733" y2="18847"/>
                        <a14:foregroundMark x1="38820" y1="17960" x2="38820" y2="17960"/>
                        <a14:foregroundMark x1="10248" y1="83592" x2="10248" y2="83592"/>
                        <a14:foregroundMark x1="62733" y1="59424" x2="62733" y2="59424"/>
                        <a14:foregroundMark x1="59783" y1="58315" x2="59783" y2="58315"/>
                        <a14:foregroundMark x1="66304" y1="58315" x2="66304" y2="58315"/>
                        <a14:foregroundMark x1="63665" y1="59424" x2="63665" y2="59424"/>
                        <a14:foregroundMark x1="67702" y1="57871" x2="67702" y2="57871"/>
                        <a14:foregroundMark x1="60870" y1="60310" x2="60870" y2="60310"/>
                        <a14:foregroundMark x1="62267" y1="62084" x2="62267" y2="62084"/>
                        <a14:foregroundMark x1="60559" y1="64302" x2="60559" y2="64302"/>
                        <a14:foregroundMark x1="61801" y1="62749" x2="61801" y2="62749"/>
                        <a14:foregroundMark x1="19876" y1="48559" x2="19876" y2="48559"/>
                        <a14:foregroundMark x1="15528" y1="49889" x2="15528" y2="49889"/>
                        <a14:foregroundMark x1="16925" y1="49889" x2="16925" y2="49889"/>
                        <a14:foregroundMark x1="14752" y1="50776" x2="14752" y2="50776"/>
                        <a14:foregroundMark x1="21894" y1="51220" x2="21894" y2="51220"/>
                        <a14:foregroundMark x1="20652" y1="50554" x2="20652" y2="50554"/>
                        <a14:foregroundMark x1="21273" y1="50998" x2="21273" y2="50998"/>
                        <a14:backgroundMark x1="60870" y1="62084" x2="60870" y2="62084"/>
                        <a14:backgroundMark x1="62112" y1="61419" x2="62112" y2="61419"/>
                        <a14:backgroundMark x1="21584" y1="49446" x2="21584" y2="49446"/>
                        <a14:backgroundMark x1="20963" y1="49889" x2="20963" y2="49889"/>
                        <a14:backgroundMark x1="20497" y1="49889" x2="20497" y2="49889"/>
                        <a14:backgroundMark x1="24845" y1="53880" x2="24845" y2="53880"/>
                        <a14:backgroundMark x1="25466" y1="57650" x2="25466" y2="57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" t="3398" r="18750"/>
          <a:stretch/>
        </p:blipFill>
        <p:spPr bwMode="auto">
          <a:xfrm>
            <a:off x="6585838" y="1239349"/>
            <a:ext cx="2378650" cy="23188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1196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0.11753 0.08819 L 0.17448 0.16898 L 0.29427 0.12847 L 0.32917 0.03403 L 0.45 0.03565 L 0.56285 0.13935 L 0.44427 0.19838 L 0.50347 0.3037 L 0.68385 0.26042 L 0.72917 0.06968 L 0.85 0.0618 " pathEditMode="relative" ptsTypes="AAAAAAAAAAAA">
                                      <p:cBhvr>
                                        <p:cTn id="6" dur="5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bcdn-sphotos-a.akamaihd.net/hphotos-ak-snc6/45823_427224249267_527879267_4654873_396966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764704"/>
            <a:ext cx="6858000" cy="5143501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1075053" y="6395445"/>
            <a:ext cx="2749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u="sng" dirty="0" err="1">
                <a:hlinkClick r:id="rId3"/>
              </a:rPr>
              <a:t>GPS追蹤系統</a:t>
            </a:r>
            <a:r>
              <a:rPr lang="zh-TW" altLang="zh-TW" dirty="0"/>
              <a:t>及電視轉播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504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671753" y="3244334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定向運動的好處</a:t>
            </a:r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/>
        </p:nvGraphicFramePr>
        <p:xfrm>
          <a:off x="609600" y="16335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 4"/>
          <p:cNvSpPr/>
          <p:nvPr/>
        </p:nvSpPr>
        <p:spPr>
          <a:xfrm>
            <a:off x="2987824" y="764704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定向運動的好處</a:t>
            </a:r>
          </a:p>
        </p:txBody>
      </p:sp>
    </p:spTree>
    <p:extLst>
      <p:ext uri="{BB962C8B-B14F-4D97-AF65-F5344CB8AC3E}">
        <p14:creationId xmlns:p14="http://schemas.microsoft.com/office/powerpoint/2010/main" val="410895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11401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395" y="908720"/>
            <a:ext cx="412845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</p:pic>
      <p:pic>
        <p:nvPicPr>
          <p:cNvPr id="3" name="Picture 9" descr="isc-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564904"/>
            <a:ext cx="4302523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</p:pic>
    </p:spTree>
    <p:extLst>
      <p:ext uri="{BB962C8B-B14F-4D97-AF65-F5344CB8AC3E}">
        <p14:creationId xmlns:p14="http://schemas.microsoft.com/office/powerpoint/2010/main" val="43241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5387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500" y="903"/>
            <a:ext cx="91991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chemeClr val="bg1"/>
                </a:solidFill>
              </a:rPr>
              <a:t>「</a:t>
            </a:r>
            <a:r>
              <a:rPr lang="zh-TW" altLang="en-US" sz="3200" b="1" dirty="0" smtClean="0">
                <a:solidFill>
                  <a:schemeClr val="bg1"/>
                </a:solidFill>
              </a:rPr>
              <a:t>每當</a:t>
            </a:r>
            <a:r>
              <a:rPr lang="zh-TW" altLang="en-US" sz="3200" b="1" dirty="0">
                <a:solidFill>
                  <a:schemeClr val="bg1"/>
                </a:solidFill>
              </a:rPr>
              <a:t>遇到困難與挑戰，我總提醒自己</a:t>
            </a:r>
            <a:r>
              <a:rPr lang="zh-TW" altLang="en-US" sz="3200" b="1" dirty="0" smtClean="0">
                <a:solidFill>
                  <a:schemeClr val="bg1"/>
                </a:solidFill>
              </a:rPr>
              <a:t>，</a:t>
            </a:r>
            <a:endParaRPr lang="en-US" altLang="zh-TW" sz="32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 smtClean="0">
                <a:solidFill>
                  <a:schemeClr val="bg1"/>
                </a:solidFill>
              </a:rPr>
              <a:t>         回到</a:t>
            </a:r>
            <a:r>
              <a:rPr lang="zh-TW" altLang="en-US" sz="3200" b="1" dirty="0">
                <a:solidFill>
                  <a:schemeClr val="bg1"/>
                </a:solidFill>
              </a:rPr>
              <a:t>原點，找回方向，想想剛開始的自己</a:t>
            </a:r>
            <a:r>
              <a:rPr lang="zh-TW" altLang="en-US" sz="3200" b="1" dirty="0" smtClean="0">
                <a:solidFill>
                  <a:schemeClr val="bg1"/>
                </a:solidFill>
              </a:rPr>
              <a:t>。</a:t>
            </a:r>
            <a:endParaRPr lang="en-US" altLang="zh-TW" sz="32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 smtClean="0">
                <a:solidFill>
                  <a:schemeClr val="bg1"/>
                </a:solidFill>
              </a:rPr>
              <a:t>                                                        日本</a:t>
            </a:r>
            <a:r>
              <a:rPr lang="zh-TW" altLang="en-US" sz="3200" b="1" dirty="0">
                <a:solidFill>
                  <a:schemeClr val="bg1"/>
                </a:solidFill>
              </a:rPr>
              <a:t>動畫大師宮崎駿</a:t>
            </a:r>
          </a:p>
        </p:txBody>
      </p:sp>
    </p:spTree>
    <p:extLst>
      <p:ext uri="{BB962C8B-B14F-4D97-AF65-F5344CB8AC3E}">
        <p14:creationId xmlns:p14="http://schemas.microsoft.com/office/powerpoint/2010/main" val="267825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rot="16200000">
            <a:off x="4236718" y="5151115"/>
            <a:ext cx="570357" cy="445393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 rot="16200000">
            <a:off x="4178637" y="6085495"/>
            <a:ext cx="722337" cy="445393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3720953" y="5658990"/>
            <a:ext cx="1728192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400" dirty="0" smtClean="0">
                <a:solidFill>
                  <a:srgbClr val="FF9900"/>
                </a:solidFill>
              </a:rPr>
              <a:t>1893</a:t>
            </a:r>
            <a:r>
              <a:rPr lang="zh-TW" altLang="en-US" sz="1400" dirty="0" smtClean="0">
                <a:solidFill>
                  <a:srgbClr val="FF9900"/>
                </a:solidFill>
              </a:rPr>
              <a:t>年</a:t>
            </a:r>
            <a:endParaRPr lang="zh-TW" altLang="en-US" sz="1400" dirty="0">
              <a:solidFill>
                <a:srgbClr val="FF9900"/>
              </a:solidFill>
            </a:endParaRPr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3723132" y="4797152"/>
            <a:ext cx="1728192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400" dirty="0" smtClean="0">
                <a:solidFill>
                  <a:srgbClr val="FF5050"/>
                </a:solidFill>
              </a:rPr>
              <a:t>1895</a:t>
            </a:r>
            <a:r>
              <a:rPr lang="zh-TW" altLang="en-US" sz="1400" dirty="0" smtClean="0">
                <a:solidFill>
                  <a:srgbClr val="FF5050"/>
                </a:solidFill>
              </a:rPr>
              <a:t>年</a:t>
            </a:r>
            <a:endParaRPr lang="zh-TW" altLang="en-US" sz="1400" dirty="0">
              <a:solidFill>
                <a:srgbClr val="FF5050"/>
              </a:solidFill>
            </a:endParaRPr>
          </a:p>
        </p:txBody>
      </p:sp>
      <p:sp>
        <p:nvSpPr>
          <p:cNvPr id="16" name="標題 1"/>
          <p:cNvSpPr txBox="1">
            <a:spLocks/>
          </p:cNvSpPr>
          <p:nvPr/>
        </p:nvSpPr>
        <p:spPr>
          <a:xfrm>
            <a:off x="3681782" y="3938762"/>
            <a:ext cx="1728192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400" dirty="0" smtClean="0">
                <a:solidFill>
                  <a:srgbClr val="CC3300"/>
                </a:solidFill>
              </a:rPr>
              <a:t>1897</a:t>
            </a:r>
            <a:r>
              <a:rPr lang="zh-TW" altLang="en-US" sz="1400" dirty="0" smtClean="0">
                <a:solidFill>
                  <a:srgbClr val="CC3300"/>
                </a:solidFill>
              </a:rPr>
              <a:t>年</a:t>
            </a:r>
            <a:endParaRPr lang="zh-TW" altLang="en-US" sz="1400" dirty="0">
              <a:solidFill>
                <a:srgbClr val="CC33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 rot="16200000">
            <a:off x="4236718" y="4289277"/>
            <a:ext cx="570357" cy="445393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rot="16200000">
            <a:off x="4094424" y="1852984"/>
            <a:ext cx="854945" cy="44539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標題 1"/>
          <p:cNvSpPr txBox="1">
            <a:spLocks/>
          </p:cNvSpPr>
          <p:nvPr/>
        </p:nvSpPr>
        <p:spPr>
          <a:xfrm>
            <a:off x="3657800" y="2503153"/>
            <a:ext cx="1728192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400" dirty="0" smtClean="0">
                <a:solidFill>
                  <a:srgbClr val="CC3300"/>
                </a:solidFill>
              </a:rPr>
              <a:t>1961</a:t>
            </a:r>
            <a:r>
              <a:rPr lang="zh-TW" altLang="en-US" sz="1400" dirty="0" smtClean="0">
                <a:solidFill>
                  <a:srgbClr val="CC3300"/>
                </a:solidFill>
              </a:rPr>
              <a:t>年</a:t>
            </a:r>
            <a:endParaRPr lang="zh-TW" altLang="en-US" sz="1400" dirty="0">
              <a:solidFill>
                <a:srgbClr val="CC33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 rot="16200000">
            <a:off x="3948108" y="3142277"/>
            <a:ext cx="1147577" cy="445393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標題 1"/>
          <p:cNvSpPr txBox="1">
            <a:spLocks/>
          </p:cNvSpPr>
          <p:nvPr/>
        </p:nvSpPr>
        <p:spPr>
          <a:xfrm>
            <a:off x="3681782" y="1360176"/>
            <a:ext cx="1728192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400" dirty="0" smtClean="0">
                <a:solidFill>
                  <a:srgbClr val="7030A0"/>
                </a:solidFill>
              </a:rPr>
              <a:t>1998</a:t>
            </a:r>
            <a:r>
              <a:rPr lang="zh-TW" altLang="en-US" sz="1400" dirty="0" smtClean="0">
                <a:solidFill>
                  <a:srgbClr val="7030A0"/>
                </a:solidFill>
              </a:rPr>
              <a:t>年</a:t>
            </a:r>
            <a:endParaRPr lang="zh-TW" altLang="en-US" sz="1400" dirty="0">
              <a:solidFill>
                <a:srgbClr val="7030A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 rot="16200000">
            <a:off x="4104250" y="743629"/>
            <a:ext cx="835294" cy="445393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標題 1"/>
          <p:cNvSpPr txBox="1">
            <a:spLocks/>
          </p:cNvSpPr>
          <p:nvPr/>
        </p:nvSpPr>
        <p:spPr>
          <a:xfrm>
            <a:off x="3657800" y="260648"/>
            <a:ext cx="1728192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400" dirty="0" smtClean="0">
                <a:solidFill>
                  <a:srgbClr val="7030A0"/>
                </a:solidFill>
              </a:rPr>
              <a:t>2018</a:t>
            </a:r>
            <a:r>
              <a:rPr lang="zh-TW" altLang="en-US" sz="1400" dirty="0" smtClean="0">
                <a:solidFill>
                  <a:srgbClr val="7030A0"/>
                </a:solidFill>
              </a:rPr>
              <a:t>年</a:t>
            </a:r>
            <a:endParaRPr lang="zh-TW" altLang="en-US" sz="1400" dirty="0">
              <a:solidFill>
                <a:srgbClr val="7030A0"/>
              </a:solidFill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35496" y="5085184"/>
            <a:ext cx="1728000" cy="1728000"/>
          </a:xfrm>
          <a:prstGeom prst="ellipse">
            <a:avLst/>
          </a:prstGeom>
          <a:ln w="76200">
            <a:solidFill>
              <a:srgbClr val="FF99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Picture 2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7" t="63901" r="57317" b="14543"/>
          <a:stretch/>
        </p:blipFill>
        <p:spPr bwMode="auto">
          <a:xfrm>
            <a:off x="107504" y="5121184"/>
            <a:ext cx="1620000" cy="1620000"/>
          </a:xfrm>
          <a:prstGeom prst="ellipse">
            <a:avLst/>
          </a:prstGeom>
          <a:ln w="9525">
            <a:solidFill>
              <a:srgbClr val="FF99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矩形 25"/>
          <p:cNvSpPr/>
          <p:nvPr/>
        </p:nvSpPr>
        <p:spPr>
          <a:xfrm>
            <a:off x="1691680" y="5877272"/>
            <a:ext cx="272382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軍事訓練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瑞典與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挪威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利用地圖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指北針來進行軍事訓練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4155180" y="5758006"/>
            <a:ext cx="90000" cy="900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9" name="直線接點 28"/>
          <p:cNvCxnSpPr/>
          <p:nvPr/>
        </p:nvCxnSpPr>
        <p:spPr>
          <a:xfrm>
            <a:off x="1835696" y="5803006"/>
            <a:ext cx="2319484" cy="2258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0" name="橢圓 29"/>
          <p:cNvSpPr/>
          <p:nvPr/>
        </p:nvSpPr>
        <p:spPr>
          <a:xfrm>
            <a:off x="7092472" y="4221088"/>
            <a:ext cx="1728000" cy="1728000"/>
          </a:xfrm>
          <a:prstGeom prst="ellipse">
            <a:avLst/>
          </a:prstGeom>
          <a:ln w="76200">
            <a:solidFill>
              <a:srgbClr val="FF5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1" name="Picture 2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0" t="65888" r="31825" b="17056"/>
          <a:stretch/>
        </p:blipFill>
        <p:spPr bwMode="auto">
          <a:xfrm>
            <a:off x="7164288" y="4257088"/>
            <a:ext cx="1620000" cy="16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橢圓 31"/>
          <p:cNvSpPr/>
          <p:nvPr/>
        </p:nvSpPr>
        <p:spPr>
          <a:xfrm>
            <a:off x="4875260" y="4896168"/>
            <a:ext cx="90000" cy="90000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3" name="直線接點 32"/>
          <p:cNvCxnSpPr/>
          <p:nvPr/>
        </p:nvCxnSpPr>
        <p:spPr>
          <a:xfrm flipV="1">
            <a:off x="4920260" y="4940984"/>
            <a:ext cx="2101742" cy="184"/>
          </a:xfrm>
          <a:prstGeom prst="line">
            <a:avLst/>
          </a:prstGeom>
          <a:ln>
            <a:solidFill>
              <a:srgbClr val="FF5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4932040" y="5064503"/>
            <a:ext cx="20531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第一次定向賽跑 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軍士比賽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測試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士兵使用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地圖與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指北針技巧</a:t>
            </a:r>
          </a:p>
        </p:txBody>
      </p:sp>
      <p:sp>
        <p:nvSpPr>
          <p:cNvPr id="35" name="橢圓 34"/>
          <p:cNvSpPr/>
          <p:nvPr/>
        </p:nvSpPr>
        <p:spPr>
          <a:xfrm>
            <a:off x="4136148" y="4035520"/>
            <a:ext cx="90000" cy="90000"/>
          </a:xfrm>
          <a:prstGeom prst="ellipse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6" name="直線接點 35"/>
          <p:cNvCxnSpPr/>
          <p:nvPr/>
        </p:nvCxnSpPr>
        <p:spPr>
          <a:xfrm>
            <a:off x="2210965" y="4080520"/>
            <a:ext cx="1925183" cy="2258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7" name="橢圓 36"/>
          <p:cNvSpPr/>
          <p:nvPr/>
        </p:nvSpPr>
        <p:spPr>
          <a:xfrm>
            <a:off x="4137188" y="1456934"/>
            <a:ext cx="90000" cy="90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8" name="直線接點 37"/>
          <p:cNvCxnSpPr/>
          <p:nvPr/>
        </p:nvCxnSpPr>
        <p:spPr>
          <a:xfrm>
            <a:off x="1835696" y="1504192"/>
            <a:ext cx="2301492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9" name="橢圓 38"/>
          <p:cNvSpPr/>
          <p:nvPr/>
        </p:nvSpPr>
        <p:spPr>
          <a:xfrm>
            <a:off x="4822251" y="332656"/>
            <a:ext cx="90000" cy="90000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0" name="直線接點 39"/>
          <p:cNvCxnSpPr/>
          <p:nvPr/>
        </p:nvCxnSpPr>
        <p:spPr>
          <a:xfrm>
            <a:off x="4867251" y="377656"/>
            <a:ext cx="2729085" cy="0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1" name="橢圓 40"/>
          <p:cNvSpPr/>
          <p:nvPr/>
        </p:nvSpPr>
        <p:spPr>
          <a:xfrm>
            <a:off x="611560" y="3284984"/>
            <a:ext cx="1728000" cy="1728000"/>
          </a:xfrm>
          <a:prstGeom prst="ellipse">
            <a:avLst/>
          </a:prstGeom>
          <a:ln w="76200">
            <a:solidFill>
              <a:srgbClr val="CC33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2" name="Picture 4" descr="ãå®åè¶éæ¯è³½ åå¤ãçåçæå°çµæ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0" y="3320984"/>
            <a:ext cx="1620000" cy="16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矩形 42"/>
          <p:cNvSpPr/>
          <p:nvPr/>
        </p:nvSpPr>
        <p:spPr>
          <a:xfrm>
            <a:off x="2328658" y="4159548"/>
            <a:ext cx="2114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第一次公開比賽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挪威的奧斯陸舉行</a:t>
            </a:r>
          </a:p>
        </p:txBody>
      </p:sp>
      <p:sp>
        <p:nvSpPr>
          <p:cNvPr id="48" name="橢圓 47"/>
          <p:cNvSpPr/>
          <p:nvPr/>
        </p:nvSpPr>
        <p:spPr>
          <a:xfrm>
            <a:off x="4822251" y="2602169"/>
            <a:ext cx="90000" cy="900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9" name="直線接點 48"/>
          <p:cNvCxnSpPr/>
          <p:nvPr/>
        </p:nvCxnSpPr>
        <p:spPr>
          <a:xfrm>
            <a:off x="4875260" y="2647169"/>
            <a:ext cx="1944216" cy="0"/>
          </a:xfrm>
          <a:prstGeom prst="line">
            <a:avLst/>
          </a:prstGeom>
          <a:ln>
            <a:solidFill>
              <a:srgbClr val="99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1" name="矩形 50"/>
          <p:cNvSpPr/>
          <p:nvPr/>
        </p:nvSpPr>
        <p:spPr>
          <a:xfrm>
            <a:off x="4875260" y="2792589"/>
            <a:ext cx="21467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現代定向越野誕生 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瑞典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人基蘭達 </a:t>
            </a:r>
          </a:p>
        </p:txBody>
      </p:sp>
      <p:sp>
        <p:nvSpPr>
          <p:cNvPr id="53" name="橢圓 52"/>
          <p:cNvSpPr/>
          <p:nvPr/>
        </p:nvSpPr>
        <p:spPr>
          <a:xfrm>
            <a:off x="6891484" y="1990800"/>
            <a:ext cx="1728000" cy="1728000"/>
          </a:xfrm>
          <a:prstGeom prst="ellipse">
            <a:avLst/>
          </a:prstGeom>
          <a:noFill/>
          <a:ln w="76200">
            <a:solidFill>
              <a:srgbClr val="99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5" name="Picture 2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 t="25825" r="39327" b="30061"/>
          <a:stretch/>
        </p:blipFill>
        <p:spPr bwMode="auto">
          <a:xfrm>
            <a:off x="135583" y="883153"/>
            <a:ext cx="1620000" cy="16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4" descr="Baden-Powell USZ62-96893 (retouched and cropped).png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484" y="2032892"/>
            <a:ext cx="1620000" cy="16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橢圓 57"/>
          <p:cNvSpPr/>
          <p:nvPr/>
        </p:nvSpPr>
        <p:spPr>
          <a:xfrm>
            <a:off x="93272" y="842889"/>
            <a:ext cx="1728000" cy="1728000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3" name="圖片 62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280" y="764704"/>
            <a:ext cx="324000" cy="482400"/>
          </a:xfrm>
          <a:prstGeom prst="rect">
            <a:avLst/>
          </a:prstGeom>
        </p:spPr>
      </p:pic>
      <p:sp>
        <p:nvSpPr>
          <p:cNvPr id="67" name="矩形 66"/>
          <p:cNvSpPr/>
          <p:nvPr/>
        </p:nvSpPr>
        <p:spPr>
          <a:xfrm>
            <a:off x="4791600" y="476672"/>
            <a:ext cx="3236784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2009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夏季聽障奧林匹克運動會</a:t>
            </a:r>
            <a:endParaRPr lang="en-US" altLang="zh-TW" sz="1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2009年</a:t>
            </a:r>
            <a:r>
              <a:rPr lang="zh-TW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世界</a:t>
            </a:r>
            <a:r>
              <a:rPr lang="zh-TW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運動會</a:t>
            </a:r>
            <a:endParaRPr lang="en-US" altLang="zh-TW" sz="1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2014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全民運動會</a:t>
            </a:r>
          </a:p>
          <a:p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2016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第五屆亞洲定向越野錦標賽</a:t>
            </a:r>
          </a:p>
          <a:p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2018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年金門定向越野錦標賽暨世界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排名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  <a:hlinkClick r:id="rId9"/>
            </a:endParaRPr>
          </a:p>
        </p:txBody>
      </p:sp>
      <p:pic>
        <p:nvPicPr>
          <p:cNvPr id="71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2" t="22759" r="41663" b="34851"/>
          <a:stretch/>
        </p:blipFill>
        <p:spPr bwMode="auto">
          <a:xfrm>
            <a:off x="6372200" y="764704"/>
            <a:ext cx="323460" cy="48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2" t="48401" r="65360" b="35374"/>
          <a:stretch/>
        </p:blipFill>
        <p:spPr bwMode="auto">
          <a:xfrm>
            <a:off x="7501883" y="165895"/>
            <a:ext cx="1390597" cy="13908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矩形 72"/>
          <p:cNvSpPr/>
          <p:nvPr/>
        </p:nvSpPr>
        <p:spPr>
          <a:xfrm>
            <a:off x="1835696" y="1628800"/>
            <a:ext cx="25442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成為國際總會</a:t>
            </a: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會員國</a:t>
            </a:r>
            <a:r>
              <a:rPr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之一 </a:t>
            </a:r>
            <a:endParaRPr lang="en-US" altLang="zh-TW" sz="16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59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個單項協會</a:t>
            </a:r>
          </a:p>
        </p:txBody>
      </p:sp>
      <p:sp>
        <p:nvSpPr>
          <p:cNvPr id="52" name="橢圓 51"/>
          <p:cNvSpPr/>
          <p:nvPr/>
        </p:nvSpPr>
        <p:spPr>
          <a:xfrm>
            <a:off x="7524488" y="44768"/>
            <a:ext cx="1440000" cy="1440000"/>
          </a:xfrm>
          <a:prstGeom prst="ellipse">
            <a:avLst/>
          </a:prstGeom>
          <a:noFill/>
          <a:ln w="76200">
            <a:solidFill>
              <a:srgbClr val="0000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17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2" t="48401" r="65360" b="35374"/>
          <a:stretch/>
        </p:blipFill>
        <p:spPr bwMode="auto">
          <a:xfrm>
            <a:off x="3668451" y="3113465"/>
            <a:ext cx="1390597" cy="13908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761" y="1083222"/>
            <a:ext cx="2520000" cy="25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761" y="3772577"/>
            <a:ext cx="2520000" cy="25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76" y="3789040"/>
            <a:ext cx="2556000" cy="255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98014" y="1937661"/>
            <a:ext cx="17235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徒步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定向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Foot-O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</a:p>
        </p:txBody>
      </p:sp>
      <p:sp>
        <p:nvSpPr>
          <p:cNvPr id="6" name="矩形 5"/>
          <p:cNvSpPr/>
          <p:nvPr/>
        </p:nvSpPr>
        <p:spPr>
          <a:xfrm>
            <a:off x="7015043" y="4614227"/>
            <a:ext cx="18774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沿徑定向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Trail-O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</a:p>
        </p:txBody>
      </p:sp>
      <p:sp>
        <p:nvSpPr>
          <p:cNvPr id="7" name="矩形 6"/>
          <p:cNvSpPr/>
          <p:nvPr/>
        </p:nvSpPr>
        <p:spPr>
          <a:xfrm>
            <a:off x="179512" y="4653416"/>
            <a:ext cx="15696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滑雪定向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Ski-O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</a:p>
        </p:txBody>
      </p:sp>
      <p:sp>
        <p:nvSpPr>
          <p:cNvPr id="8" name="矩形 7"/>
          <p:cNvSpPr/>
          <p:nvPr/>
        </p:nvSpPr>
        <p:spPr>
          <a:xfrm>
            <a:off x="7178804" y="1988840"/>
            <a:ext cx="15696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單車定向 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(MTB-O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411760" y="262389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國際定向四大專項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7" name="圖片 16"/>
          <p:cNvPicPr>
            <a:picLocks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63" y="1103096"/>
            <a:ext cx="2520000" cy="2520000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445069"/>
            <a:ext cx="1527063" cy="139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429000"/>
            <a:ext cx="4622400" cy="307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429000"/>
            <a:ext cx="4623667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2656"/>
            <a:ext cx="4622400" cy="307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" y="358200"/>
            <a:ext cx="4622400" cy="307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2" t="48401" r="65360" b="35374"/>
          <a:stretch/>
        </p:blipFill>
        <p:spPr bwMode="auto">
          <a:xfrm>
            <a:off x="3815587" y="2708920"/>
            <a:ext cx="1390597" cy="13908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89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006"/>
          <p:cNvPicPr>
            <a:picLocks noChangeAspect="1" noChangeArrowheads="1"/>
          </p:cNvPicPr>
          <p:nvPr/>
        </p:nvPicPr>
        <p:blipFill rotWithShape="1">
          <a:blip r:embed="rId2" cstate="print"/>
          <a:srcRect l="6228"/>
          <a:stretch/>
        </p:blipFill>
        <p:spPr bwMode="auto">
          <a:xfrm>
            <a:off x="107504" y="77858"/>
            <a:ext cx="4709741" cy="6696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矩形 4"/>
          <p:cNvSpPr/>
          <p:nvPr/>
        </p:nvSpPr>
        <p:spPr>
          <a:xfrm>
            <a:off x="5814139" y="604028"/>
            <a:ext cx="1107996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護目鏡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17602" y="1628800"/>
            <a:ext cx="1415772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水袋背包</a:t>
            </a:r>
          </a:p>
        </p:txBody>
      </p:sp>
      <p:sp>
        <p:nvSpPr>
          <p:cNvPr id="7" name="矩形 6"/>
          <p:cNvSpPr/>
          <p:nvPr/>
        </p:nvSpPr>
        <p:spPr>
          <a:xfrm>
            <a:off x="6025379" y="4954446"/>
            <a:ext cx="800219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護脛</a:t>
            </a:r>
          </a:p>
        </p:txBody>
      </p:sp>
      <p:sp>
        <p:nvSpPr>
          <p:cNvPr id="8" name="矩形 7"/>
          <p:cNvSpPr/>
          <p:nvPr/>
        </p:nvSpPr>
        <p:spPr>
          <a:xfrm>
            <a:off x="5871491" y="6048995"/>
            <a:ext cx="1107996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越野鞋</a:t>
            </a:r>
          </a:p>
        </p:txBody>
      </p:sp>
      <p:sp>
        <p:nvSpPr>
          <p:cNvPr id="9" name="矩形 8"/>
          <p:cNvSpPr/>
          <p:nvPr/>
        </p:nvSpPr>
        <p:spPr>
          <a:xfrm>
            <a:off x="6032889" y="3903377"/>
            <a:ext cx="800219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手錶</a:t>
            </a:r>
          </a:p>
        </p:txBody>
      </p:sp>
      <p:sp>
        <p:nvSpPr>
          <p:cNvPr id="10" name="矩形 9"/>
          <p:cNvSpPr/>
          <p:nvPr/>
        </p:nvSpPr>
        <p:spPr>
          <a:xfrm>
            <a:off x="5717603" y="2634360"/>
            <a:ext cx="1415772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提示卡袋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478" y="188640"/>
            <a:ext cx="1166647" cy="54204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594" b="87246" l="4200" r="95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1731" r="4065" b="16679"/>
          <a:stretch/>
        </p:blipFill>
        <p:spPr>
          <a:xfrm>
            <a:off x="7531420" y="880357"/>
            <a:ext cx="1453567" cy="149688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111" b="61778" l="33264" r="523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32" t="38363" r="47087" b="38363"/>
          <a:stretch/>
        </p:blipFill>
        <p:spPr bwMode="auto">
          <a:xfrm>
            <a:off x="7488409" y="3759978"/>
            <a:ext cx="683367" cy="51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5" b="96552" l="2151" r="983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77" y="2512242"/>
            <a:ext cx="1310356" cy="1225817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>
                        <a14:foregroundMark x1="33231" y1="59846" x2="33231" y2="59846"/>
                        <a14:foregroundMark x1="33385" y1="54769" x2="33385" y2="54769"/>
                        <a14:foregroundMark x1="33385" y1="50923" x2="33385" y2="50923"/>
                        <a14:foregroundMark x1="33385" y1="40308" x2="33385" y2="40308"/>
                        <a14:foregroundMark x1="35385" y1="35077" x2="35385" y2="35077"/>
                        <a14:foregroundMark x1="33077" y1="66000" x2="33077" y2="66000"/>
                        <a14:foregroundMark x1="55231" y1="44308" x2="55231" y2="44308"/>
                        <a14:foregroundMark x1="58923" y1="40923" x2="58923" y2="40923"/>
                        <a14:foregroundMark x1="62769" y1="35231" x2="62769" y2="35231"/>
                        <a14:foregroundMark x1="69538" y1="27231" x2="69538" y2="27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51" r="12528"/>
          <a:stretch/>
        </p:blipFill>
        <p:spPr>
          <a:xfrm>
            <a:off x="7627249" y="4033669"/>
            <a:ext cx="1591294" cy="203174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4" b="89727" l="210" r="995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78" b="24150"/>
          <a:stretch/>
        </p:blipFill>
        <p:spPr>
          <a:xfrm>
            <a:off x="7638076" y="6149937"/>
            <a:ext cx="1358357" cy="705958"/>
          </a:xfrm>
          <a:prstGeom prst="rect">
            <a:avLst/>
          </a:prstGeom>
        </p:spPr>
      </p:pic>
      <p:sp>
        <p:nvSpPr>
          <p:cNvPr id="48" name="橢圓 47"/>
          <p:cNvSpPr/>
          <p:nvPr/>
        </p:nvSpPr>
        <p:spPr>
          <a:xfrm>
            <a:off x="2483768" y="1412792"/>
            <a:ext cx="144016" cy="144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橢圓 49"/>
          <p:cNvSpPr/>
          <p:nvPr/>
        </p:nvSpPr>
        <p:spPr>
          <a:xfrm>
            <a:off x="2987824" y="2132872"/>
            <a:ext cx="144016" cy="144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橢圓 52"/>
          <p:cNvSpPr/>
          <p:nvPr/>
        </p:nvSpPr>
        <p:spPr>
          <a:xfrm>
            <a:off x="4067944" y="4437128"/>
            <a:ext cx="144016" cy="144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橢圓 53"/>
          <p:cNvSpPr/>
          <p:nvPr/>
        </p:nvSpPr>
        <p:spPr>
          <a:xfrm>
            <a:off x="4355976" y="3717048"/>
            <a:ext cx="144016" cy="144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7" name="直線接點 56"/>
          <p:cNvCxnSpPr>
            <a:endCxn id="5" idx="1"/>
          </p:cNvCxnSpPr>
          <p:nvPr/>
        </p:nvCxnSpPr>
        <p:spPr>
          <a:xfrm flipV="1">
            <a:off x="2555776" y="834861"/>
            <a:ext cx="3258363" cy="64993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58"/>
          <p:cNvCxnSpPr>
            <a:endCxn id="6" idx="1"/>
          </p:cNvCxnSpPr>
          <p:nvPr/>
        </p:nvCxnSpPr>
        <p:spPr>
          <a:xfrm flipV="1">
            <a:off x="3121764" y="1859633"/>
            <a:ext cx="2595838" cy="33607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接點 59"/>
          <p:cNvCxnSpPr>
            <a:endCxn id="10" idx="1"/>
          </p:cNvCxnSpPr>
          <p:nvPr/>
        </p:nvCxnSpPr>
        <p:spPr>
          <a:xfrm flipV="1">
            <a:off x="4364977" y="2865193"/>
            <a:ext cx="1352626" cy="923856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/>
          <p:cNvCxnSpPr>
            <a:endCxn id="9" idx="1"/>
          </p:cNvCxnSpPr>
          <p:nvPr/>
        </p:nvCxnSpPr>
        <p:spPr>
          <a:xfrm flipV="1">
            <a:off x="4122767" y="4134210"/>
            <a:ext cx="1910122" cy="37491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橢圓 65"/>
          <p:cNvSpPr/>
          <p:nvPr/>
        </p:nvSpPr>
        <p:spPr>
          <a:xfrm>
            <a:off x="7652668" y="532028"/>
            <a:ext cx="144016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橢圓 66"/>
          <p:cNvSpPr/>
          <p:nvPr/>
        </p:nvSpPr>
        <p:spPr>
          <a:xfrm>
            <a:off x="7524328" y="1916832"/>
            <a:ext cx="144016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橢圓 67"/>
          <p:cNvSpPr/>
          <p:nvPr/>
        </p:nvSpPr>
        <p:spPr>
          <a:xfrm>
            <a:off x="7830092" y="2882159"/>
            <a:ext cx="144016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橢圓 68"/>
          <p:cNvSpPr/>
          <p:nvPr/>
        </p:nvSpPr>
        <p:spPr>
          <a:xfrm>
            <a:off x="7308304" y="4033669"/>
            <a:ext cx="144016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橢圓 69"/>
          <p:cNvSpPr/>
          <p:nvPr/>
        </p:nvSpPr>
        <p:spPr>
          <a:xfrm>
            <a:off x="7586375" y="5185278"/>
            <a:ext cx="144016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橢圓 70"/>
          <p:cNvSpPr/>
          <p:nvPr/>
        </p:nvSpPr>
        <p:spPr>
          <a:xfrm>
            <a:off x="7344393" y="6363169"/>
            <a:ext cx="144016" cy="14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53" name="直線接點 2052"/>
          <p:cNvCxnSpPr/>
          <p:nvPr/>
        </p:nvCxnSpPr>
        <p:spPr>
          <a:xfrm flipV="1">
            <a:off x="6922135" y="620688"/>
            <a:ext cx="751624" cy="17992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接點 83"/>
          <p:cNvCxnSpPr>
            <a:stCxn id="6" idx="3"/>
          </p:cNvCxnSpPr>
          <p:nvPr/>
        </p:nvCxnSpPr>
        <p:spPr>
          <a:xfrm>
            <a:off x="7133374" y="1859633"/>
            <a:ext cx="493875" cy="12919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/>
          <p:cNvCxnSpPr>
            <a:endCxn id="68" idx="2"/>
          </p:cNvCxnSpPr>
          <p:nvPr/>
        </p:nvCxnSpPr>
        <p:spPr>
          <a:xfrm>
            <a:off x="7133374" y="2865192"/>
            <a:ext cx="696718" cy="8896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接點 89"/>
          <p:cNvCxnSpPr>
            <a:endCxn id="69" idx="6"/>
          </p:cNvCxnSpPr>
          <p:nvPr/>
        </p:nvCxnSpPr>
        <p:spPr>
          <a:xfrm>
            <a:off x="6825598" y="4105669"/>
            <a:ext cx="626722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接點 93"/>
          <p:cNvCxnSpPr>
            <a:endCxn id="70" idx="6"/>
          </p:cNvCxnSpPr>
          <p:nvPr/>
        </p:nvCxnSpPr>
        <p:spPr>
          <a:xfrm>
            <a:off x="6820013" y="5170209"/>
            <a:ext cx="910378" cy="8706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接點 94"/>
          <p:cNvCxnSpPr>
            <a:endCxn id="71" idx="6"/>
          </p:cNvCxnSpPr>
          <p:nvPr/>
        </p:nvCxnSpPr>
        <p:spPr>
          <a:xfrm>
            <a:off x="6959653" y="6279827"/>
            <a:ext cx="528756" cy="15534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接點 98"/>
          <p:cNvCxnSpPr>
            <a:endCxn id="10" idx="1"/>
          </p:cNvCxnSpPr>
          <p:nvPr/>
        </p:nvCxnSpPr>
        <p:spPr>
          <a:xfrm flipV="1">
            <a:off x="4419683" y="2865193"/>
            <a:ext cx="1297920" cy="935956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38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207612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7504" y="3409865"/>
            <a:ext cx="91711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zh-TW" sz="4000" b="1" kern="1200" dirty="0">
                <a:solidFill>
                  <a:srgbClr val="FFC000"/>
                </a:solidFill>
                <a:effectLst/>
                <a:latin typeface="Calibri"/>
                <a:ea typeface="新細明體"/>
                <a:cs typeface="Times New Roman"/>
              </a:rPr>
              <a:t>輕便的服裝</a:t>
            </a:r>
            <a:r>
              <a:rPr lang="zh-TW" sz="4000" b="1" kern="1200" dirty="0">
                <a:solidFill>
                  <a:srgbClr val="FFC000"/>
                </a:solidFill>
                <a:effectLst/>
                <a:latin typeface="新細明體"/>
                <a:ea typeface="Calibri"/>
                <a:cs typeface="Times New Roman"/>
              </a:rPr>
              <a:t> </a:t>
            </a:r>
            <a:r>
              <a:rPr lang="zh-TW" sz="4000" b="1" kern="1200" dirty="0">
                <a:solidFill>
                  <a:srgbClr val="FFC000"/>
                </a:solidFill>
                <a:effectLst/>
                <a:latin typeface="Calibri"/>
                <a:ea typeface="新細明體"/>
                <a:cs typeface="Times New Roman"/>
              </a:rPr>
              <a:t>舒適的跑鞋</a:t>
            </a:r>
            <a:r>
              <a:rPr lang="zh-TW" sz="4000" b="1" kern="1200" dirty="0">
                <a:solidFill>
                  <a:srgbClr val="FFC000"/>
                </a:solidFill>
                <a:effectLst/>
                <a:latin typeface="新細明體"/>
                <a:ea typeface="Calibri"/>
                <a:cs typeface="Times New Roman"/>
              </a:rPr>
              <a:t> </a:t>
            </a:r>
            <a:r>
              <a:rPr lang="zh-TW" sz="4000" b="1" kern="1200" dirty="0">
                <a:solidFill>
                  <a:srgbClr val="FFC000"/>
                </a:solidFill>
                <a:effectLst/>
                <a:latin typeface="Calibri"/>
                <a:ea typeface="新細明體"/>
                <a:cs typeface="Times New Roman"/>
              </a:rPr>
              <a:t>一顆想玩的</a:t>
            </a:r>
            <a:r>
              <a:rPr lang="zh-TW" sz="4000" b="1" kern="1200" dirty="0" smtClean="0">
                <a:solidFill>
                  <a:srgbClr val="FFC000"/>
                </a:solidFill>
                <a:effectLst/>
                <a:latin typeface="Calibri"/>
                <a:ea typeface="新細明體"/>
                <a:cs typeface="Times New Roman"/>
              </a:rPr>
              <a:t>心</a:t>
            </a:r>
            <a:r>
              <a:rPr lang="zh-TW" altLang="en-US" sz="4000" b="1" kern="1200" dirty="0" smtClean="0">
                <a:solidFill>
                  <a:srgbClr val="FFC000"/>
                </a:solidFill>
                <a:effectLst/>
                <a:latin typeface="Calibri"/>
                <a:ea typeface="新細明體"/>
                <a:cs typeface="Times New Roman"/>
              </a:rPr>
              <a:t>。</a:t>
            </a:r>
            <a:endParaRPr lang="zh-TW" sz="4000" b="1" dirty="0">
              <a:solidFill>
                <a:srgbClr val="FFC000"/>
              </a:solidFill>
              <a:effectLst/>
              <a:latin typeface="新細明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0917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379581"/>
              </p:ext>
            </p:extLst>
          </p:nvPr>
        </p:nvGraphicFramePr>
        <p:xfrm>
          <a:off x="3203848" y="636076"/>
          <a:ext cx="2664296" cy="2648908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664296"/>
              </a:tblGrid>
              <a:tr h="1234478">
                <a:tc>
                  <a:txBody>
                    <a:bodyPr/>
                    <a:lstStyle/>
                    <a:p>
                      <a:pPr lvl="0" algn="ctr"/>
                      <a:r>
                        <a:rPr lang="zh-TW" altLang="en-US" sz="2400" dirty="0" smtClean="0"/>
                        <a:t>依舉辦時間</a:t>
                      </a:r>
                      <a:endParaRPr lang="en-US" altLang="zh-TW" sz="2400" dirty="0" smtClean="0"/>
                    </a:p>
                  </a:txBody>
                  <a:tcPr marL="68580" marR="68580" marT="0" marB="0" anchor="ctr"/>
                </a:tc>
              </a:tr>
              <a:tr h="14144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200" dirty="0" smtClean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夜間定向</a:t>
                      </a:r>
                      <a:endParaRPr lang="en-US" altLang="zh-TW" sz="2400" b="1" kern="1200" dirty="0" smtClean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(Night - O)</a:t>
                      </a:r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930561"/>
              </p:ext>
            </p:extLst>
          </p:nvPr>
        </p:nvGraphicFramePr>
        <p:xfrm>
          <a:off x="6156176" y="620689"/>
          <a:ext cx="2664296" cy="2664295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664296"/>
              </a:tblGrid>
              <a:tr h="1195044">
                <a:tc>
                  <a:txBody>
                    <a:bodyPr/>
                    <a:lstStyle/>
                    <a:p>
                      <a:pPr lvl="0" algn="ctr"/>
                      <a:r>
                        <a:rPr lang="zh-TW" altLang="en-US" sz="2400" dirty="0" smtClean="0"/>
                        <a:t>依參賽人數</a:t>
                      </a:r>
                      <a:endParaRPr lang="en-US" altLang="zh-TW" sz="2400" dirty="0" smtClean="0"/>
                    </a:p>
                  </a:txBody>
                  <a:tcPr marL="68580" marR="68580" marT="0" marB="0" anchor="ctr"/>
                </a:tc>
              </a:tr>
              <a:tr h="14692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400" b="1" kern="1200" dirty="0" smtClean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接力賽</a:t>
                      </a:r>
                      <a:endParaRPr lang="en-US" altLang="zh-TW" sz="2400" b="1" kern="1200" dirty="0" smtClean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400" b="1" kern="1200" dirty="0" smtClean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(Relay - O)</a:t>
                      </a:r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TW" sz="2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183371"/>
              </p:ext>
            </p:extLst>
          </p:nvPr>
        </p:nvGraphicFramePr>
        <p:xfrm>
          <a:off x="251520" y="620688"/>
          <a:ext cx="2664296" cy="2652261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664296"/>
              </a:tblGrid>
              <a:tr h="1189221">
                <a:tc>
                  <a:txBody>
                    <a:bodyPr/>
                    <a:lstStyle/>
                    <a:p>
                      <a:pPr lvl="0" algn="ctr"/>
                      <a:r>
                        <a:rPr lang="zh-TW" altLang="en-US" sz="2400" dirty="0" smtClean="0"/>
                        <a:t>依檢查點到訪順序</a:t>
                      </a:r>
                      <a:endParaRPr lang="en-US" altLang="zh-TW" sz="2400" dirty="0" smtClean="0"/>
                    </a:p>
                  </a:txBody>
                  <a:tcPr marL="68580" marR="68580" marT="0" marB="0" anchor="ctr"/>
                </a:tc>
              </a:tr>
              <a:tr h="12590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</a:t>
                      </a:r>
                      <a:r>
                        <a:rPr lang="zh-TW" altLang="en-US" sz="2400" b="1" kern="1200" dirty="0" smtClean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、順點賽</a:t>
                      </a:r>
                      <a:endParaRPr lang="en-US" altLang="zh-TW" sz="2400" b="1" kern="1200" dirty="0" smtClean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2400" b="1" kern="1200" dirty="0" smtClean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(Point-to-Point)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kern="1200" dirty="0" smtClean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</a:t>
                      </a:r>
                      <a:r>
                        <a:rPr lang="zh-TW" altLang="en-US" sz="2400" b="1" kern="1200" dirty="0" smtClean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、積分賽</a:t>
                      </a:r>
                      <a:endParaRPr lang="en-US" altLang="zh-TW" sz="2400" b="1" kern="1200" dirty="0" smtClean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kern="1200" dirty="0" smtClean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(Score - O)</a:t>
                      </a:r>
                      <a:endParaRPr lang="zh-TW" sz="2400" b="1" kern="1200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5" t="54558" r="46289" b="34338"/>
          <a:stretch/>
        </p:blipFill>
        <p:spPr bwMode="auto">
          <a:xfrm>
            <a:off x="539552" y="4005064"/>
            <a:ext cx="5088569" cy="131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橢圓 11"/>
          <p:cNvSpPr/>
          <p:nvPr/>
        </p:nvSpPr>
        <p:spPr>
          <a:xfrm>
            <a:off x="4389777" y="4437112"/>
            <a:ext cx="360040" cy="36004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4461797" y="4509132"/>
            <a:ext cx="216000" cy="21600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738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27692</TotalTime>
  <Words>1496</Words>
  <Application>Microsoft Office PowerPoint</Application>
  <PresentationFormat>如螢幕大小 (4:3)</PresentationFormat>
  <Paragraphs>232</Paragraphs>
  <Slides>33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4" baseType="lpstr">
      <vt:lpstr>Office 佈景主題</vt:lpstr>
      <vt:lpstr>定向越野教學</vt:lpstr>
      <vt:lpstr>PowerPoint 簡報</vt:lpstr>
      <vt:lpstr>定向越野(Orienteering)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dtps</dc:creator>
  <cp:lastModifiedBy>dtps</cp:lastModifiedBy>
  <cp:revision>301</cp:revision>
  <dcterms:created xsi:type="dcterms:W3CDTF">2018-09-11T03:52:36Z</dcterms:created>
  <dcterms:modified xsi:type="dcterms:W3CDTF">2019-06-14T02:41:36Z</dcterms:modified>
</cp:coreProperties>
</file>