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sldIdLst>
    <p:sldId id="256" r:id="rId2"/>
    <p:sldId id="257" r:id="rId3"/>
    <p:sldId id="259" r:id="rId4"/>
    <p:sldId id="263" r:id="rId5"/>
    <p:sldId id="260" r:id="rId6"/>
    <p:sldId id="283" r:id="rId7"/>
    <p:sldId id="284" r:id="rId8"/>
    <p:sldId id="271" r:id="rId9"/>
    <p:sldId id="276" r:id="rId10"/>
    <p:sldId id="277" r:id="rId11"/>
    <p:sldId id="278" r:id="rId12"/>
    <p:sldId id="281" r:id="rId13"/>
    <p:sldId id="279" r:id="rId14"/>
    <p:sldId id="272" r:id="rId15"/>
    <p:sldId id="261" r:id="rId16"/>
    <p:sldId id="269" r:id="rId17"/>
  </p:sldIdLst>
  <p:sldSz cx="12192000" cy="6858000"/>
  <p:notesSz cx="6858000" cy="9144000"/>
  <p:embeddedFontLst>
    <p:embeddedFont>
      <p:font typeface="微軟正黑體" panose="020B0604030504040204" pitchFamily="34" charset="-120"/>
      <p:regular r:id="rId18"/>
      <p:bold r:id="rId19"/>
    </p:embeddedFont>
    <p:embeddedFont>
      <p:font typeface="華康中黑體" panose="020B0509000000000000" pitchFamily="49" charset="-120"/>
      <p:regular r:id="rId20"/>
    </p:embeddedFont>
    <p:embeddedFont>
      <p:font typeface="Arial Black" panose="020B0A04020102020204" pitchFamily="34" charset="0"/>
      <p:bold r:id="rId2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90AEF-32C5-4000-8B49-AF6877CDA652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4A0F06B1-DE48-4254-9D20-6FEA8533E687}">
      <dgm:prSet/>
      <dgm:spPr/>
      <dgm:t>
        <a:bodyPr/>
        <a:lstStyle/>
        <a:p>
          <a:pPr rtl="0"/>
          <a:r>
            <a:rPr lang="zh-TW" dirty="0" smtClean="0"/>
            <a:t>簡報的對象：</a:t>
          </a:r>
          <a:r>
            <a:rPr lang="zh-TW" altLang="en-US" dirty="0" smtClean="0"/>
            <a:t>學生</a:t>
          </a:r>
          <a:r>
            <a:rPr lang="zh-TW" dirty="0" smtClean="0"/>
            <a:t>需求</a:t>
          </a:r>
          <a:endParaRPr lang="zh-TW" dirty="0"/>
        </a:p>
      </dgm:t>
    </dgm:pt>
    <dgm:pt modelId="{1AF5E3B8-BB84-4A59-8C93-2CD4B46898DB}" type="parTrans" cxnId="{E42D1AA3-78DC-4920-8DBD-A069B161A88D}">
      <dgm:prSet/>
      <dgm:spPr/>
      <dgm:t>
        <a:bodyPr/>
        <a:lstStyle/>
        <a:p>
          <a:endParaRPr lang="zh-TW" altLang="en-US"/>
        </a:p>
      </dgm:t>
    </dgm:pt>
    <dgm:pt modelId="{AC88BBDF-4BB8-4DF9-B053-8D6087C61ABE}" type="sibTrans" cxnId="{E42D1AA3-78DC-4920-8DBD-A069B161A88D}">
      <dgm:prSet/>
      <dgm:spPr/>
      <dgm:t>
        <a:bodyPr/>
        <a:lstStyle/>
        <a:p>
          <a:endParaRPr lang="zh-TW" altLang="en-US"/>
        </a:p>
      </dgm:t>
    </dgm:pt>
    <dgm:pt modelId="{3FB44430-D54E-49AE-9B9C-C4830FE4BA57}">
      <dgm:prSet/>
      <dgm:spPr/>
      <dgm:t>
        <a:bodyPr/>
        <a:lstStyle/>
        <a:p>
          <a:pPr rtl="0"/>
          <a:r>
            <a:rPr lang="zh-TW" smtClean="0"/>
            <a:t>簡報的內容：傳達理念</a:t>
          </a:r>
          <a:endParaRPr lang="zh-TW"/>
        </a:p>
      </dgm:t>
    </dgm:pt>
    <dgm:pt modelId="{52279AB9-D389-49F3-8EAC-F7FBC4C0C471}" type="parTrans" cxnId="{521FB9EE-EEDB-4CC5-B450-102D7038A01E}">
      <dgm:prSet/>
      <dgm:spPr/>
      <dgm:t>
        <a:bodyPr/>
        <a:lstStyle/>
        <a:p>
          <a:endParaRPr lang="zh-TW" altLang="en-US"/>
        </a:p>
      </dgm:t>
    </dgm:pt>
    <dgm:pt modelId="{4BA856F9-8AEF-4105-8D1F-BBF4D1FA3E2D}" type="sibTrans" cxnId="{521FB9EE-EEDB-4CC5-B450-102D7038A01E}">
      <dgm:prSet/>
      <dgm:spPr/>
      <dgm:t>
        <a:bodyPr/>
        <a:lstStyle/>
        <a:p>
          <a:endParaRPr lang="zh-TW" altLang="en-US"/>
        </a:p>
      </dgm:t>
    </dgm:pt>
    <dgm:pt modelId="{902D58E1-F6AF-440E-9CED-CBC45DFD6E5B}">
      <dgm:prSet/>
      <dgm:spPr/>
      <dgm:t>
        <a:bodyPr/>
        <a:lstStyle/>
        <a:p>
          <a:pPr rtl="0"/>
          <a:r>
            <a:rPr lang="zh-TW" dirty="0" smtClean="0"/>
            <a:t>視覺化說明</a:t>
          </a:r>
          <a:r>
            <a:rPr lang="zh-TW" altLang="en-US" dirty="0" smtClean="0"/>
            <a:t>：有圖有影</a:t>
          </a:r>
          <a:endParaRPr lang="zh-TW" dirty="0"/>
        </a:p>
      </dgm:t>
    </dgm:pt>
    <dgm:pt modelId="{AF9652D9-D8A7-44E9-AE79-64AC76F3B7E2}" type="parTrans" cxnId="{0D9FC864-7DEE-47D4-9659-D189EE33080D}">
      <dgm:prSet/>
      <dgm:spPr/>
      <dgm:t>
        <a:bodyPr/>
        <a:lstStyle/>
        <a:p>
          <a:endParaRPr lang="zh-TW" altLang="en-US"/>
        </a:p>
      </dgm:t>
    </dgm:pt>
    <dgm:pt modelId="{F458703F-DE92-4AB9-9DA9-BE8F7BE1934A}" type="sibTrans" cxnId="{0D9FC864-7DEE-47D4-9659-D189EE33080D}">
      <dgm:prSet/>
      <dgm:spPr/>
      <dgm:t>
        <a:bodyPr/>
        <a:lstStyle/>
        <a:p>
          <a:endParaRPr lang="zh-TW" altLang="en-US"/>
        </a:p>
      </dgm:t>
    </dgm:pt>
    <dgm:pt modelId="{64B8B44B-C3C2-4305-9B4C-503AEA00E8CA}">
      <dgm:prSet/>
      <dgm:spPr/>
      <dgm:t>
        <a:bodyPr/>
        <a:lstStyle/>
        <a:p>
          <a:pPr rtl="0"/>
          <a:r>
            <a:rPr lang="zh-TW" dirty="0" smtClean="0"/>
            <a:t>簡化設計</a:t>
          </a:r>
          <a:r>
            <a:rPr lang="zh-TW" altLang="en-US" dirty="0" smtClean="0"/>
            <a:t>：組織教材</a:t>
          </a:r>
          <a:endParaRPr lang="zh-TW" dirty="0"/>
        </a:p>
      </dgm:t>
    </dgm:pt>
    <dgm:pt modelId="{EAED1D5D-E9AB-400D-9A62-3793C05052F1}" type="parTrans" cxnId="{24570691-E8BD-4819-8290-11B7AE4E5D89}">
      <dgm:prSet/>
      <dgm:spPr/>
      <dgm:t>
        <a:bodyPr/>
        <a:lstStyle/>
        <a:p>
          <a:endParaRPr lang="zh-TW" altLang="en-US"/>
        </a:p>
      </dgm:t>
    </dgm:pt>
    <dgm:pt modelId="{BF10A3F1-B1CD-48EE-970B-60DA1F9BE3DB}" type="sibTrans" cxnId="{24570691-E8BD-4819-8290-11B7AE4E5D89}">
      <dgm:prSet/>
      <dgm:spPr/>
      <dgm:t>
        <a:bodyPr/>
        <a:lstStyle/>
        <a:p>
          <a:endParaRPr lang="zh-TW" altLang="en-US"/>
        </a:p>
      </dgm:t>
    </dgm:pt>
    <dgm:pt modelId="{F16039C2-5C0D-4ECF-8EF8-DF2F809D64C1}">
      <dgm:prSet/>
      <dgm:spPr/>
      <dgm:t>
        <a:bodyPr/>
        <a:lstStyle/>
        <a:p>
          <a:pPr rtl="0"/>
          <a:r>
            <a:rPr lang="zh-TW" dirty="0" smtClean="0"/>
            <a:t>正確的態度</a:t>
          </a:r>
          <a:r>
            <a:rPr lang="zh-TW" altLang="en-US" dirty="0" smtClean="0"/>
            <a:t>：老師、教材、學生</a:t>
          </a:r>
          <a:endParaRPr lang="zh-TW" dirty="0"/>
        </a:p>
      </dgm:t>
    </dgm:pt>
    <dgm:pt modelId="{F4DEAA0C-A5AF-4B0B-B316-AB8939D6A1D3}" type="parTrans" cxnId="{979B6C7B-11EF-4391-8430-29B4DFCBEE6D}">
      <dgm:prSet/>
      <dgm:spPr/>
      <dgm:t>
        <a:bodyPr/>
        <a:lstStyle/>
        <a:p>
          <a:endParaRPr lang="zh-TW" altLang="en-US"/>
        </a:p>
      </dgm:t>
    </dgm:pt>
    <dgm:pt modelId="{87A5F5BC-D040-463B-8B08-F938D36CE8DC}" type="sibTrans" cxnId="{979B6C7B-11EF-4391-8430-29B4DFCBEE6D}">
      <dgm:prSet/>
      <dgm:spPr/>
      <dgm:t>
        <a:bodyPr/>
        <a:lstStyle/>
        <a:p>
          <a:endParaRPr lang="zh-TW" altLang="en-US"/>
        </a:p>
      </dgm:t>
    </dgm:pt>
    <dgm:pt modelId="{A403D49C-6027-4AB0-A338-E7BD838358F0}" type="pres">
      <dgm:prSet presAssocID="{29790AEF-32C5-4000-8B49-AF6877CDA65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90D6A3E-6296-4162-8E23-E241C9BA02F8}" type="pres">
      <dgm:prSet presAssocID="{4A0F06B1-DE48-4254-9D20-6FEA8533E687}" presName="comp" presStyleCnt="0"/>
      <dgm:spPr/>
    </dgm:pt>
    <dgm:pt modelId="{01CDCC6D-DBA6-423F-989F-8864B2C8735F}" type="pres">
      <dgm:prSet presAssocID="{4A0F06B1-DE48-4254-9D20-6FEA8533E687}" presName="box" presStyleLbl="node1" presStyleIdx="0" presStyleCnt="5"/>
      <dgm:spPr/>
      <dgm:t>
        <a:bodyPr/>
        <a:lstStyle/>
        <a:p>
          <a:endParaRPr lang="zh-TW" altLang="en-US"/>
        </a:p>
      </dgm:t>
    </dgm:pt>
    <dgm:pt modelId="{6E2E95D3-BB41-41A5-9E87-89E163392096}" type="pres">
      <dgm:prSet presAssocID="{4A0F06B1-DE48-4254-9D20-6FEA8533E687}" presName="img" presStyleLbl="fg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61" t="-85192" r="-861" b="-10808"/>
          </a:stretch>
        </a:blipFill>
      </dgm:spPr>
      <dgm:t>
        <a:bodyPr/>
        <a:lstStyle/>
        <a:p>
          <a:endParaRPr lang="zh-TW" altLang="en-US"/>
        </a:p>
      </dgm:t>
    </dgm:pt>
    <dgm:pt modelId="{B392C780-F7A0-4AFD-9C79-279BDD573FD6}" type="pres">
      <dgm:prSet presAssocID="{4A0F06B1-DE48-4254-9D20-6FEA8533E68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49E68B-6ACE-48E3-B97E-E80B8442827E}" type="pres">
      <dgm:prSet presAssocID="{AC88BBDF-4BB8-4DF9-B053-8D6087C61ABE}" presName="spacer" presStyleCnt="0"/>
      <dgm:spPr/>
    </dgm:pt>
    <dgm:pt modelId="{6248A18D-770C-40F6-9819-A7DBBBB9AF1F}" type="pres">
      <dgm:prSet presAssocID="{3FB44430-D54E-49AE-9B9C-C4830FE4BA57}" presName="comp" presStyleCnt="0"/>
      <dgm:spPr/>
    </dgm:pt>
    <dgm:pt modelId="{CD93E741-D905-4D0F-A180-9957540BF661}" type="pres">
      <dgm:prSet presAssocID="{3FB44430-D54E-49AE-9B9C-C4830FE4BA57}" presName="box" presStyleLbl="node1" presStyleIdx="1" presStyleCnt="5"/>
      <dgm:spPr/>
      <dgm:t>
        <a:bodyPr/>
        <a:lstStyle/>
        <a:p>
          <a:endParaRPr lang="zh-TW" altLang="en-US"/>
        </a:p>
      </dgm:t>
    </dgm:pt>
    <dgm:pt modelId="{EAC9D882-E918-45D5-9E02-5CD2D48CB896}" type="pres">
      <dgm:prSet presAssocID="{3FB44430-D54E-49AE-9B9C-C4830FE4BA57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zh-TW" altLang="en-US"/>
        </a:p>
      </dgm:t>
    </dgm:pt>
    <dgm:pt modelId="{2AA3CB27-6A23-4C98-BEAF-74CA1CFDC28B}" type="pres">
      <dgm:prSet presAssocID="{3FB44430-D54E-49AE-9B9C-C4830FE4BA5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980200-8070-4902-9B66-5D8CFA57324D}" type="pres">
      <dgm:prSet presAssocID="{4BA856F9-8AEF-4105-8D1F-BBF4D1FA3E2D}" presName="spacer" presStyleCnt="0"/>
      <dgm:spPr/>
    </dgm:pt>
    <dgm:pt modelId="{7F88C635-2B7E-4A94-90A2-2F002DBA5520}" type="pres">
      <dgm:prSet presAssocID="{902D58E1-F6AF-440E-9CED-CBC45DFD6E5B}" presName="comp" presStyleCnt="0"/>
      <dgm:spPr/>
    </dgm:pt>
    <dgm:pt modelId="{16CD66B4-6F67-44EF-8506-1BE52704138D}" type="pres">
      <dgm:prSet presAssocID="{902D58E1-F6AF-440E-9CED-CBC45DFD6E5B}" presName="box" presStyleLbl="node1" presStyleIdx="2" presStyleCnt="5"/>
      <dgm:spPr/>
      <dgm:t>
        <a:bodyPr/>
        <a:lstStyle/>
        <a:p>
          <a:endParaRPr lang="zh-TW" altLang="en-US"/>
        </a:p>
      </dgm:t>
    </dgm:pt>
    <dgm:pt modelId="{AEB84C9E-C72C-4BC2-B62D-90277EA13A21}" type="pres">
      <dgm:prSet presAssocID="{902D58E1-F6AF-440E-9CED-CBC45DFD6E5B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  <dgm:t>
        <a:bodyPr/>
        <a:lstStyle/>
        <a:p>
          <a:endParaRPr lang="zh-TW" altLang="en-US"/>
        </a:p>
      </dgm:t>
    </dgm:pt>
    <dgm:pt modelId="{4EA149C1-A282-4834-8B97-94346798A1FA}" type="pres">
      <dgm:prSet presAssocID="{902D58E1-F6AF-440E-9CED-CBC45DFD6E5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9C1AEB-4D5A-4A79-850F-02BBB580B525}" type="pres">
      <dgm:prSet presAssocID="{F458703F-DE92-4AB9-9DA9-BE8F7BE1934A}" presName="spacer" presStyleCnt="0"/>
      <dgm:spPr/>
    </dgm:pt>
    <dgm:pt modelId="{49724729-97CD-4E21-AD81-CD6EF5717B89}" type="pres">
      <dgm:prSet presAssocID="{64B8B44B-C3C2-4305-9B4C-503AEA00E8CA}" presName="comp" presStyleCnt="0"/>
      <dgm:spPr/>
    </dgm:pt>
    <dgm:pt modelId="{BD8B895E-D266-4609-8FD2-12DB4A4BF49D}" type="pres">
      <dgm:prSet presAssocID="{64B8B44B-C3C2-4305-9B4C-503AEA00E8CA}" presName="box" presStyleLbl="node1" presStyleIdx="3" presStyleCnt="5"/>
      <dgm:spPr/>
      <dgm:t>
        <a:bodyPr/>
        <a:lstStyle/>
        <a:p>
          <a:endParaRPr lang="zh-TW" altLang="en-US"/>
        </a:p>
      </dgm:t>
    </dgm:pt>
    <dgm:pt modelId="{E713A7D4-8D95-4E20-9AEB-068A5158B4CD}" type="pres">
      <dgm:prSet presAssocID="{64B8B44B-C3C2-4305-9B4C-503AEA00E8CA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zh-TW" altLang="en-US"/>
        </a:p>
      </dgm:t>
    </dgm:pt>
    <dgm:pt modelId="{8891228A-A12F-4140-B56F-0F6FE7C78AEA}" type="pres">
      <dgm:prSet presAssocID="{64B8B44B-C3C2-4305-9B4C-503AEA00E8C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1B6DE8-CFCC-446B-9561-DC3A2B4AF965}" type="pres">
      <dgm:prSet presAssocID="{BF10A3F1-B1CD-48EE-970B-60DA1F9BE3DB}" presName="spacer" presStyleCnt="0"/>
      <dgm:spPr/>
    </dgm:pt>
    <dgm:pt modelId="{4816A015-69F7-4280-B500-90E89412D1CE}" type="pres">
      <dgm:prSet presAssocID="{F16039C2-5C0D-4ECF-8EF8-DF2F809D64C1}" presName="comp" presStyleCnt="0"/>
      <dgm:spPr/>
    </dgm:pt>
    <dgm:pt modelId="{2EDC71B3-4A48-480D-9B8B-FEB4BB7DE445}" type="pres">
      <dgm:prSet presAssocID="{F16039C2-5C0D-4ECF-8EF8-DF2F809D64C1}" presName="box" presStyleLbl="node1" presStyleIdx="4" presStyleCnt="5"/>
      <dgm:spPr/>
      <dgm:t>
        <a:bodyPr/>
        <a:lstStyle/>
        <a:p>
          <a:endParaRPr lang="zh-TW" altLang="en-US"/>
        </a:p>
      </dgm:t>
    </dgm:pt>
    <dgm:pt modelId="{8F5E9DAA-C770-40B4-9915-D1CD1B2D9884}" type="pres">
      <dgm:prSet presAssocID="{F16039C2-5C0D-4ECF-8EF8-DF2F809D64C1}" presName="img" presStyleLbl="fgImgPlace1" presStyleIdx="4" presStyleCnt="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30" t="-109429" r="-430" b="-48571"/>
          </a:stretch>
        </a:blipFill>
      </dgm:spPr>
      <dgm:t>
        <a:bodyPr/>
        <a:lstStyle/>
        <a:p>
          <a:endParaRPr lang="zh-TW" altLang="en-US"/>
        </a:p>
      </dgm:t>
    </dgm:pt>
    <dgm:pt modelId="{01F67C92-99A1-41E8-B7C0-3256305AF23E}" type="pres">
      <dgm:prSet presAssocID="{F16039C2-5C0D-4ECF-8EF8-DF2F809D64C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6806D4-B8AA-45FD-88E7-326C234113CE}" type="presOf" srcId="{F16039C2-5C0D-4ECF-8EF8-DF2F809D64C1}" destId="{2EDC71B3-4A48-480D-9B8B-FEB4BB7DE445}" srcOrd="0" destOrd="0" presId="urn:microsoft.com/office/officeart/2005/8/layout/vList4"/>
    <dgm:cxn modelId="{94D934FB-F618-4353-98D1-C01D5B4FDED8}" type="presOf" srcId="{F16039C2-5C0D-4ECF-8EF8-DF2F809D64C1}" destId="{01F67C92-99A1-41E8-B7C0-3256305AF23E}" srcOrd="1" destOrd="0" presId="urn:microsoft.com/office/officeart/2005/8/layout/vList4"/>
    <dgm:cxn modelId="{979B6C7B-11EF-4391-8430-29B4DFCBEE6D}" srcId="{29790AEF-32C5-4000-8B49-AF6877CDA652}" destId="{F16039C2-5C0D-4ECF-8EF8-DF2F809D64C1}" srcOrd="4" destOrd="0" parTransId="{F4DEAA0C-A5AF-4B0B-B316-AB8939D6A1D3}" sibTransId="{87A5F5BC-D040-463B-8B08-F938D36CE8DC}"/>
    <dgm:cxn modelId="{E2D74CA6-5AE8-4536-BEA9-791B4C81CD93}" type="presOf" srcId="{3FB44430-D54E-49AE-9B9C-C4830FE4BA57}" destId="{2AA3CB27-6A23-4C98-BEAF-74CA1CFDC28B}" srcOrd="1" destOrd="0" presId="urn:microsoft.com/office/officeart/2005/8/layout/vList4"/>
    <dgm:cxn modelId="{E42D1AA3-78DC-4920-8DBD-A069B161A88D}" srcId="{29790AEF-32C5-4000-8B49-AF6877CDA652}" destId="{4A0F06B1-DE48-4254-9D20-6FEA8533E687}" srcOrd="0" destOrd="0" parTransId="{1AF5E3B8-BB84-4A59-8C93-2CD4B46898DB}" sibTransId="{AC88BBDF-4BB8-4DF9-B053-8D6087C61ABE}"/>
    <dgm:cxn modelId="{911ABE76-6DE1-4935-AC64-2C664D79CB29}" type="presOf" srcId="{4A0F06B1-DE48-4254-9D20-6FEA8533E687}" destId="{B392C780-F7A0-4AFD-9C79-279BDD573FD6}" srcOrd="1" destOrd="0" presId="urn:microsoft.com/office/officeart/2005/8/layout/vList4"/>
    <dgm:cxn modelId="{0D9FC864-7DEE-47D4-9659-D189EE33080D}" srcId="{29790AEF-32C5-4000-8B49-AF6877CDA652}" destId="{902D58E1-F6AF-440E-9CED-CBC45DFD6E5B}" srcOrd="2" destOrd="0" parTransId="{AF9652D9-D8A7-44E9-AE79-64AC76F3B7E2}" sibTransId="{F458703F-DE92-4AB9-9DA9-BE8F7BE1934A}"/>
    <dgm:cxn modelId="{485FCAE9-5CDD-4E49-87EA-6C50D32E32CA}" type="presOf" srcId="{64B8B44B-C3C2-4305-9B4C-503AEA00E8CA}" destId="{BD8B895E-D266-4609-8FD2-12DB4A4BF49D}" srcOrd="0" destOrd="0" presId="urn:microsoft.com/office/officeart/2005/8/layout/vList4"/>
    <dgm:cxn modelId="{24570691-E8BD-4819-8290-11B7AE4E5D89}" srcId="{29790AEF-32C5-4000-8B49-AF6877CDA652}" destId="{64B8B44B-C3C2-4305-9B4C-503AEA00E8CA}" srcOrd="3" destOrd="0" parTransId="{EAED1D5D-E9AB-400D-9A62-3793C05052F1}" sibTransId="{BF10A3F1-B1CD-48EE-970B-60DA1F9BE3DB}"/>
    <dgm:cxn modelId="{0CB69B82-31BF-4B41-8B53-E5E9BEE77DAC}" type="presOf" srcId="{3FB44430-D54E-49AE-9B9C-C4830FE4BA57}" destId="{CD93E741-D905-4D0F-A180-9957540BF661}" srcOrd="0" destOrd="0" presId="urn:microsoft.com/office/officeart/2005/8/layout/vList4"/>
    <dgm:cxn modelId="{521FB9EE-EEDB-4CC5-B450-102D7038A01E}" srcId="{29790AEF-32C5-4000-8B49-AF6877CDA652}" destId="{3FB44430-D54E-49AE-9B9C-C4830FE4BA57}" srcOrd="1" destOrd="0" parTransId="{52279AB9-D389-49F3-8EAC-F7FBC4C0C471}" sibTransId="{4BA856F9-8AEF-4105-8D1F-BBF4D1FA3E2D}"/>
    <dgm:cxn modelId="{4417A21A-8F4B-4F6C-AFF8-E02266B60FAE}" type="presOf" srcId="{902D58E1-F6AF-440E-9CED-CBC45DFD6E5B}" destId="{4EA149C1-A282-4834-8B97-94346798A1FA}" srcOrd="1" destOrd="0" presId="urn:microsoft.com/office/officeart/2005/8/layout/vList4"/>
    <dgm:cxn modelId="{83D43724-67D1-473A-817F-7CC34D7880DF}" type="presOf" srcId="{64B8B44B-C3C2-4305-9B4C-503AEA00E8CA}" destId="{8891228A-A12F-4140-B56F-0F6FE7C78AEA}" srcOrd="1" destOrd="0" presId="urn:microsoft.com/office/officeart/2005/8/layout/vList4"/>
    <dgm:cxn modelId="{742CAB07-CF29-46EE-8863-3F6881E97BC5}" type="presOf" srcId="{902D58E1-F6AF-440E-9CED-CBC45DFD6E5B}" destId="{16CD66B4-6F67-44EF-8506-1BE52704138D}" srcOrd="0" destOrd="0" presId="urn:microsoft.com/office/officeart/2005/8/layout/vList4"/>
    <dgm:cxn modelId="{D7EFC7FA-A16C-4CB2-87E0-1C5E372147B0}" type="presOf" srcId="{4A0F06B1-DE48-4254-9D20-6FEA8533E687}" destId="{01CDCC6D-DBA6-423F-989F-8864B2C8735F}" srcOrd="0" destOrd="0" presId="urn:microsoft.com/office/officeart/2005/8/layout/vList4"/>
    <dgm:cxn modelId="{9DB51FCC-12E0-41BB-A4C1-8341604E5235}" type="presOf" srcId="{29790AEF-32C5-4000-8B49-AF6877CDA652}" destId="{A403D49C-6027-4AB0-A338-E7BD838358F0}" srcOrd="0" destOrd="0" presId="urn:microsoft.com/office/officeart/2005/8/layout/vList4"/>
    <dgm:cxn modelId="{1765B77E-D6F6-4465-AE69-E8C69A2B6309}" type="presParOf" srcId="{A403D49C-6027-4AB0-A338-E7BD838358F0}" destId="{B90D6A3E-6296-4162-8E23-E241C9BA02F8}" srcOrd="0" destOrd="0" presId="urn:microsoft.com/office/officeart/2005/8/layout/vList4"/>
    <dgm:cxn modelId="{3FF72E75-BAC6-4D1A-9EA0-C0BBB5D4CCDC}" type="presParOf" srcId="{B90D6A3E-6296-4162-8E23-E241C9BA02F8}" destId="{01CDCC6D-DBA6-423F-989F-8864B2C8735F}" srcOrd="0" destOrd="0" presId="urn:microsoft.com/office/officeart/2005/8/layout/vList4"/>
    <dgm:cxn modelId="{99E5E956-8CB6-4240-B9A4-8521F46023AC}" type="presParOf" srcId="{B90D6A3E-6296-4162-8E23-E241C9BA02F8}" destId="{6E2E95D3-BB41-41A5-9E87-89E163392096}" srcOrd="1" destOrd="0" presId="urn:microsoft.com/office/officeart/2005/8/layout/vList4"/>
    <dgm:cxn modelId="{A1041DA9-6FE1-4BCF-8643-BBE8BA71EB9F}" type="presParOf" srcId="{B90D6A3E-6296-4162-8E23-E241C9BA02F8}" destId="{B392C780-F7A0-4AFD-9C79-279BDD573FD6}" srcOrd="2" destOrd="0" presId="urn:microsoft.com/office/officeart/2005/8/layout/vList4"/>
    <dgm:cxn modelId="{3EDB569B-EB38-4C31-9527-BC37E3435E69}" type="presParOf" srcId="{A403D49C-6027-4AB0-A338-E7BD838358F0}" destId="{5249E68B-6ACE-48E3-B97E-E80B8442827E}" srcOrd="1" destOrd="0" presId="urn:microsoft.com/office/officeart/2005/8/layout/vList4"/>
    <dgm:cxn modelId="{74A798CA-052C-4007-9CC7-9FAF1457AA1E}" type="presParOf" srcId="{A403D49C-6027-4AB0-A338-E7BD838358F0}" destId="{6248A18D-770C-40F6-9819-A7DBBBB9AF1F}" srcOrd="2" destOrd="0" presId="urn:microsoft.com/office/officeart/2005/8/layout/vList4"/>
    <dgm:cxn modelId="{D600F579-DBFD-4741-96C4-702AC587F4EA}" type="presParOf" srcId="{6248A18D-770C-40F6-9819-A7DBBBB9AF1F}" destId="{CD93E741-D905-4D0F-A180-9957540BF661}" srcOrd="0" destOrd="0" presId="urn:microsoft.com/office/officeart/2005/8/layout/vList4"/>
    <dgm:cxn modelId="{BCAD52BE-9996-420D-AF48-BA12B1EEA0A8}" type="presParOf" srcId="{6248A18D-770C-40F6-9819-A7DBBBB9AF1F}" destId="{EAC9D882-E918-45D5-9E02-5CD2D48CB896}" srcOrd="1" destOrd="0" presId="urn:microsoft.com/office/officeart/2005/8/layout/vList4"/>
    <dgm:cxn modelId="{8DB413F1-0DB8-46A0-A8AB-CDE11E404DD3}" type="presParOf" srcId="{6248A18D-770C-40F6-9819-A7DBBBB9AF1F}" destId="{2AA3CB27-6A23-4C98-BEAF-74CA1CFDC28B}" srcOrd="2" destOrd="0" presId="urn:microsoft.com/office/officeart/2005/8/layout/vList4"/>
    <dgm:cxn modelId="{9BFA6730-92CC-4923-A29F-935BC555D61C}" type="presParOf" srcId="{A403D49C-6027-4AB0-A338-E7BD838358F0}" destId="{4C980200-8070-4902-9B66-5D8CFA57324D}" srcOrd="3" destOrd="0" presId="urn:microsoft.com/office/officeart/2005/8/layout/vList4"/>
    <dgm:cxn modelId="{EECA50F2-BF79-4BB7-B402-E8ECF1068001}" type="presParOf" srcId="{A403D49C-6027-4AB0-A338-E7BD838358F0}" destId="{7F88C635-2B7E-4A94-90A2-2F002DBA5520}" srcOrd="4" destOrd="0" presId="urn:microsoft.com/office/officeart/2005/8/layout/vList4"/>
    <dgm:cxn modelId="{21320CF6-CF1E-42F2-9A50-98EE2B1475AC}" type="presParOf" srcId="{7F88C635-2B7E-4A94-90A2-2F002DBA5520}" destId="{16CD66B4-6F67-44EF-8506-1BE52704138D}" srcOrd="0" destOrd="0" presId="urn:microsoft.com/office/officeart/2005/8/layout/vList4"/>
    <dgm:cxn modelId="{DCE58E9F-0C2E-4A95-9203-39C15496A2EB}" type="presParOf" srcId="{7F88C635-2B7E-4A94-90A2-2F002DBA5520}" destId="{AEB84C9E-C72C-4BC2-B62D-90277EA13A21}" srcOrd="1" destOrd="0" presId="urn:microsoft.com/office/officeart/2005/8/layout/vList4"/>
    <dgm:cxn modelId="{CDC487DC-0AD2-43F4-B831-28239851F853}" type="presParOf" srcId="{7F88C635-2B7E-4A94-90A2-2F002DBA5520}" destId="{4EA149C1-A282-4834-8B97-94346798A1FA}" srcOrd="2" destOrd="0" presId="urn:microsoft.com/office/officeart/2005/8/layout/vList4"/>
    <dgm:cxn modelId="{75C443AC-ADBB-4414-B366-67A399BD4740}" type="presParOf" srcId="{A403D49C-6027-4AB0-A338-E7BD838358F0}" destId="{2F9C1AEB-4D5A-4A79-850F-02BBB580B525}" srcOrd="5" destOrd="0" presId="urn:microsoft.com/office/officeart/2005/8/layout/vList4"/>
    <dgm:cxn modelId="{94CCE7A1-0EA1-4045-BFD6-C9A9F398EF7D}" type="presParOf" srcId="{A403D49C-6027-4AB0-A338-E7BD838358F0}" destId="{49724729-97CD-4E21-AD81-CD6EF5717B89}" srcOrd="6" destOrd="0" presId="urn:microsoft.com/office/officeart/2005/8/layout/vList4"/>
    <dgm:cxn modelId="{EBBFE4E8-1A23-4F3B-BFB8-507F7D089C87}" type="presParOf" srcId="{49724729-97CD-4E21-AD81-CD6EF5717B89}" destId="{BD8B895E-D266-4609-8FD2-12DB4A4BF49D}" srcOrd="0" destOrd="0" presId="urn:microsoft.com/office/officeart/2005/8/layout/vList4"/>
    <dgm:cxn modelId="{A5741CEA-D2D1-45E2-B7DA-B8A705A321CC}" type="presParOf" srcId="{49724729-97CD-4E21-AD81-CD6EF5717B89}" destId="{E713A7D4-8D95-4E20-9AEB-068A5158B4CD}" srcOrd="1" destOrd="0" presId="urn:microsoft.com/office/officeart/2005/8/layout/vList4"/>
    <dgm:cxn modelId="{00B5C72D-16EC-40FF-A535-8FA0A40381A2}" type="presParOf" srcId="{49724729-97CD-4E21-AD81-CD6EF5717B89}" destId="{8891228A-A12F-4140-B56F-0F6FE7C78AEA}" srcOrd="2" destOrd="0" presId="urn:microsoft.com/office/officeart/2005/8/layout/vList4"/>
    <dgm:cxn modelId="{6A1DE57F-6967-4561-A645-4C16537C761F}" type="presParOf" srcId="{A403D49C-6027-4AB0-A338-E7BD838358F0}" destId="{091B6DE8-CFCC-446B-9561-DC3A2B4AF965}" srcOrd="7" destOrd="0" presId="urn:microsoft.com/office/officeart/2005/8/layout/vList4"/>
    <dgm:cxn modelId="{31320ECF-E6A4-4A75-ABA6-6016590A554B}" type="presParOf" srcId="{A403D49C-6027-4AB0-A338-E7BD838358F0}" destId="{4816A015-69F7-4280-B500-90E89412D1CE}" srcOrd="8" destOrd="0" presId="urn:microsoft.com/office/officeart/2005/8/layout/vList4"/>
    <dgm:cxn modelId="{4B399EEA-65A2-4612-94E1-C227942E66DA}" type="presParOf" srcId="{4816A015-69F7-4280-B500-90E89412D1CE}" destId="{2EDC71B3-4A48-480D-9B8B-FEB4BB7DE445}" srcOrd="0" destOrd="0" presId="urn:microsoft.com/office/officeart/2005/8/layout/vList4"/>
    <dgm:cxn modelId="{93EAE695-4ECB-4D94-9CBE-B9849B7C9301}" type="presParOf" srcId="{4816A015-69F7-4280-B500-90E89412D1CE}" destId="{8F5E9DAA-C770-40B4-9915-D1CD1B2D9884}" srcOrd="1" destOrd="0" presId="urn:microsoft.com/office/officeart/2005/8/layout/vList4"/>
    <dgm:cxn modelId="{DD45AD3F-5EB7-4D72-A7AE-48B040865BA6}" type="presParOf" srcId="{4816A015-69F7-4280-B500-90E89412D1CE}" destId="{01F67C92-99A1-41E8-B7C0-3256305AF2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3" y="1380072"/>
            <a:ext cx="8574623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9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4" y="5883279"/>
            <a:ext cx="432404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77" y="4772818"/>
            <a:ext cx="6318547" cy="148859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77" y="4772818"/>
            <a:ext cx="6318547" cy="14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5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4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34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5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46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4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4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403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14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4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5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88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4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4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84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156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8" y="685800"/>
            <a:ext cx="1770369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4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0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9" y="5867135"/>
            <a:ext cx="551167" cy="365125"/>
          </a:xfrm>
        </p:spPr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7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1" y="2666999"/>
            <a:ext cx="8930747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66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4"/>
            <a:ext cx="10018713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5" y="2667003"/>
            <a:ext cx="4895055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3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90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10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20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93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5" y="685803"/>
            <a:ext cx="6240991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4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09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6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3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6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65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3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4" y="685804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2667003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9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E72235-7FA8-4A03-A675-0D8C5F3E0669}" type="datetimeFigureOut">
              <a:rPr lang="zh-TW" altLang="en-US" smtClean="0"/>
              <a:t>2019/4/3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2" y="5883279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9" y="58832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127F8B-35E1-49E8-8DAD-FB42D44097A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24467"/>
            <a:ext cx="3916392" cy="90875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24467"/>
            <a:ext cx="3916392" cy="9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6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pkstep.com/archives/34414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4AJrIcKDHo&amp;list=PLx9OcYuWUZoqVAqWGz2W1xH74QbwJKFvh&amp;index=3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IZDZ78fGWk&amp;index=9&amp;list=PLx9OcYuWUZoqVAqWGz2W1xH74QbwJKFvh&amp;t=0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htkDYcZHUg?list=PLx9OcYuWUZoqVAqWGz2W1xH74QbwJKFvh&amp;t=49" TargetMode="External"/><Relationship Id="rId2" Type="http://schemas.openxmlformats.org/officeDocument/2006/relationships/hyperlink" Target="https://zh.wikipedia.org/wiki/TED%E5%A4%A7%E4%BC%9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媒體應用分享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mtClean="0"/>
              <a:t>中正國小 紀宏翰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83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關鍵字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6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AutoShape 2" descr="ãgoogle playãçåçæå°çµæ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46" y="994464"/>
            <a:ext cx="4034737" cy="40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澎湖漁市場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海產圖鑑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11" y="799213"/>
            <a:ext cx="4408368" cy="44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澎湖漁</a:t>
            </a:r>
            <a:r>
              <a:rPr lang="zh-TW" altLang="en-US" dirty="0" smtClean="0"/>
              <a:t>市場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海產圖鑑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2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夜神安卓模擬器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https://www.pkstep.com/archives/34414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34" y="946879"/>
            <a:ext cx="4520615" cy="45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453211" y="1435894"/>
            <a:ext cx="6698060" cy="3004392"/>
          </a:xfrm>
        </p:spPr>
        <p:txBody>
          <a:bodyPr>
            <a:noAutofit/>
          </a:bodyPr>
          <a:lstStyle/>
          <a:p>
            <a:pPr algn="ctr"/>
            <a:r>
              <a:rPr lang="zh-TW" altLang="en-US" sz="18000" b="1" dirty="0"/>
              <a:t>初心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TED </a:t>
            </a:r>
            <a:r>
              <a:rPr lang="zh-TW" altLang="en-US" dirty="0">
                <a:hlinkClick r:id="rId2"/>
              </a:rPr>
              <a:t>精彩演講的</a:t>
            </a:r>
            <a:r>
              <a:rPr lang="zh-TW" altLang="en-US" dirty="0" smtClean="0">
                <a:hlinkClick r:id="rId2"/>
              </a:rPr>
              <a:t>秘訣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sz="1200" dirty="0"/>
              <a:t>Chris Anderson TED</a:t>
            </a:r>
            <a:r>
              <a:rPr lang="zh-TW" altLang="en-US" sz="1200" dirty="0"/>
              <a:t>總監</a:t>
            </a:r>
            <a:endParaRPr lang="en-US" altLang="zh-TW" sz="12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15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分享至此 敬請</a:t>
            </a:r>
            <a:r>
              <a:rPr lang="zh-TW" altLang="en-US" dirty="0"/>
              <a:t>指教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中正國小 紀宏翰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78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好簡報？如何好？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Life after death by PowerPoint 2010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45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637235" y="1371600"/>
            <a:ext cx="7514035" cy="3755726"/>
          </a:xfrm>
        </p:spPr>
        <p:txBody>
          <a:bodyPr>
            <a:noAutofit/>
          </a:bodyPr>
          <a:lstStyle/>
          <a:p>
            <a:r>
              <a:rPr lang="zh-TW" altLang="en-US" sz="17925" b="1" dirty="0"/>
              <a:t>簡潔</a:t>
            </a:r>
          </a:p>
        </p:txBody>
      </p:sp>
    </p:spTree>
    <p:extLst>
      <p:ext uri="{BB962C8B-B14F-4D97-AF65-F5344CB8AC3E}">
        <p14:creationId xmlns:p14="http://schemas.microsoft.com/office/powerpoint/2010/main" val="644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17925" dirty="0">
                <a:solidFill>
                  <a:srgbClr val="C00000"/>
                </a:solidFill>
              </a:rPr>
              <a:t>TED</a:t>
            </a:r>
            <a:endParaRPr lang="zh-TW" altLang="en-US" sz="17925" dirty="0">
              <a:solidFill>
                <a:srgbClr val="C00000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3300" dirty="0">
                <a:latin typeface="新細明體" panose="02020500000000000000" pitchFamily="18" charset="-120"/>
                <a:ea typeface="新細明體" panose="02020500000000000000" pitchFamily="18" charset="-120"/>
                <a:hlinkClick r:id="rId2"/>
              </a:rPr>
              <a:t>◎</a:t>
            </a:r>
            <a:r>
              <a:rPr lang="en-US" altLang="zh-TW" sz="3300" dirty="0"/>
              <a:t>  </a:t>
            </a:r>
            <a:r>
              <a:rPr lang="zh-TW" altLang="en-US" sz="3300" dirty="0">
                <a:hlinkClick r:id="rId3"/>
              </a:rPr>
              <a:t>超越教育</a:t>
            </a:r>
            <a:endParaRPr lang="zh-TW" altLang="en-US" sz="3300" dirty="0"/>
          </a:p>
        </p:txBody>
      </p:sp>
    </p:spTree>
    <p:extLst>
      <p:ext uri="{BB962C8B-B14F-4D97-AF65-F5344CB8AC3E}">
        <p14:creationId xmlns:p14="http://schemas.microsoft.com/office/powerpoint/2010/main" val="41366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124273"/>
              </p:ext>
            </p:extLst>
          </p:nvPr>
        </p:nvGraphicFramePr>
        <p:xfrm>
          <a:off x="2637235" y="1323077"/>
          <a:ext cx="7514035" cy="387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5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637235" y="1371602"/>
            <a:ext cx="7514035" cy="785813"/>
          </a:xfrm>
        </p:spPr>
        <p:txBody>
          <a:bodyPr>
            <a:normAutofit/>
          </a:bodyPr>
          <a:lstStyle/>
          <a:p>
            <a:r>
              <a:rPr lang="zh-TW" altLang="en-US" sz="4050" dirty="0"/>
              <a:t>怎麼做？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809877" y="2978945"/>
            <a:ext cx="7341392" cy="1846307"/>
          </a:xfrm>
        </p:spPr>
        <p:txBody>
          <a:bodyPr wrap="square">
            <a:noAutofit/>
          </a:bodyPr>
          <a:lstStyle/>
          <a:p>
            <a:r>
              <a:rPr lang="zh-TW" altLang="en-US" sz="2100" dirty="0"/>
              <a:t>母片設定</a:t>
            </a:r>
            <a:endParaRPr lang="en-US" altLang="zh-TW" sz="2100" dirty="0"/>
          </a:p>
          <a:p>
            <a:r>
              <a:rPr lang="zh-TW" altLang="en-US" sz="2100" dirty="0"/>
              <a:t>常用版型</a:t>
            </a:r>
            <a:endParaRPr lang="en-US" altLang="zh-TW" sz="2100" dirty="0"/>
          </a:p>
          <a:p>
            <a:r>
              <a:rPr lang="zh-TW" altLang="en-US" sz="2100" dirty="0"/>
              <a:t>重複使用投影片</a:t>
            </a:r>
          </a:p>
        </p:txBody>
      </p:sp>
    </p:spTree>
    <p:extLst>
      <p:ext uri="{BB962C8B-B14F-4D97-AF65-F5344CB8AC3E}">
        <p14:creationId xmlns:p14="http://schemas.microsoft.com/office/powerpoint/2010/main" val="40294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637235" y="1371602"/>
            <a:ext cx="7514035" cy="785813"/>
          </a:xfrm>
        </p:spPr>
        <p:txBody>
          <a:bodyPr>
            <a:normAutofit/>
          </a:bodyPr>
          <a:lstStyle/>
          <a:p>
            <a:r>
              <a:rPr lang="zh-TW" altLang="en-US" sz="4050" dirty="0"/>
              <a:t>怎麼做？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809877" y="2978945"/>
            <a:ext cx="7341392" cy="1846307"/>
          </a:xfrm>
        </p:spPr>
        <p:txBody>
          <a:bodyPr wrap="square">
            <a:noAutofit/>
          </a:bodyPr>
          <a:lstStyle/>
          <a:p>
            <a:r>
              <a:rPr lang="zh-TW" altLang="en-US" sz="2100" dirty="0"/>
              <a:t>字型設定</a:t>
            </a:r>
            <a:endParaRPr lang="en-US" altLang="zh-TW" sz="2100" dirty="0"/>
          </a:p>
          <a:p>
            <a:r>
              <a:rPr lang="zh-TW" altLang="en-US" sz="2100" dirty="0"/>
              <a:t>自動調整</a:t>
            </a:r>
            <a:endParaRPr lang="en-US" altLang="zh-TW" sz="2100" dirty="0"/>
          </a:p>
          <a:p>
            <a:r>
              <a:rPr lang="zh-TW" altLang="en-US" sz="2100" dirty="0"/>
              <a:t>影片、圖片應用</a:t>
            </a:r>
            <a:endParaRPr lang="en-US" altLang="zh-TW" sz="2100" dirty="0"/>
          </a:p>
          <a:p>
            <a:endParaRPr lang="en-US" altLang="zh-TW" sz="2100" dirty="0"/>
          </a:p>
        </p:txBody>
      </p:sp>
    </p:spTree>
    <p:extLst>
      <p:ext uri="{BB962C8B-B14F-4D97-AF65-F5344CB8AC3E}">
        <p14:creationId xmlns:p14="http://schemas.microsoft.com/office/powerpoint/2010/main" val="19652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goog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24" y="927429"/>
            <a:ext cx="4347414" cy="434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觀賞、下載</a:t>
            </a:r>
            <a:endParaRPr lang="zh-TW" altLang="en-US" sz="5400" dirty="0"/>
          </a:p>
        </p:txBody>
      </p:sp>
      <p:sp>
        <p:nvSpPr>
          <p:cNvPr id="5" name="內容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ãyoutube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08" y="1807767"/>
            <a:ext cx="4217592" cy="296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然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機器人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自然團" id="{912EF8A0-F7A2-44AE-94A8-55242887C800}" vid="{218B61F2-0289-43A0-83CF-3502B2DFBE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自然團</Template>
  <TotalTime>227</TotalTime>
  <Words>115</Words>
  <Application>Microsoft Office PowerPoint</Application>
  <PresentationFormat>寬螢幕</PresentationFormat>
  <Paragraphs>31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新細明體</vt:lpstr>
      <vt:lpstr>華康中黑體</vt:lpstr>
      <vt:lpstr>Arial Black</vt:lpstr>
      <vt:lpstr>Arial</vt:lpstr>
      <vt:lpstr>自然團</vt:lpstr>
      <vt:lpstr>媒體應用分享</vt:lpstr>
      <vt:lpstr>好簡報？如何好？</vt:lpstr>
      <vt:lpstr>簡潔</vt:lpstr>
      <vt:lpstr>TED</vt:lpstr>
      <vt:lpstr>PowerPoint 簡報</vt:lpstr>
      <vt:lpstr>怎麼做？</vt:lpstr>
      <vt:lpstr>怎麼做？</vt:lpstr>
      <vt:lpstr>PowerPoint 簡報</vt:lpstr>
      <vt:lpstr>觀賞、下載</vt:lpstr>
      <vt:lpstr>關鍵字</vt:lpstr>
      <vt:lpstr>PowerPoint 簡報</vt:lpstr>
      <vt:lpstr>澎湖漁市場 海產圖鑑</vt:lpstr>
      <vt:lpstr>澎湖漁市場 海產圖鑑</vt:lpstr>
      <vt:lpstr>夜神安卓模擬器</vt:lpstr>
      <vt:lpstr>初心</vt:lpstr>
      <vt:lpstr>分享至此 敬請指教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29</cp:revision>
  <dcterms:created xsi:type="dcterms:W3CDTF">2019-02-26T02:30:25Z</dcterms:created>
  <dcterms:modified xsi:type="dcterms:W3CDTF">2019-04-03T05:18:06Z</dcterms:modified>
</cp:coreProperties>
</file>