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94" r:id="rId2"/>
    <p:sldId id="404" r:id="rId3"/>
    <p:sldId id="402" r:id="rId4"/>
    <p:sldId id="405" r:id="rId5"/>
    <p:sldId id="406" r:id="rId6"/>
    <p:sldId id="407" r:id="rId7"/>
    <p:sldId id="408" r:id="rId8"/>
    <p:sldId id="410" r:id="rId9"/>
    <p:sldId id="411" r:id="rId10"/>
    <p:sldId id="412" r:id="rId11"/>
    <p:sldId id="413" r:id="rId12"/>
    <p:sldId id="403" r:id="rId13"/>
    <p:sldId id="261" r:id="rId1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D853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6" autoAdjust="0"/>
    <p:restoredTop sz="94095" autoAdjust="0"/>
  </p:normalViewPr>
  <p:slideViewPr>
    <p:cSldViewPr snapToGrid="0">
      <p:cViewPr varScale="1">
        <p:scale>
          <a:sx n="104" d="100"/>
          <a:sy n="104" d="100"/>
        </p:scale>
        <p:origin x="14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03ED18-1F03-41F6-92B9-25650141A898}" type="doc">
      <dgm:prSet loTypeId="urn:microsoft.com/office/officeart/2005/8/layout/funnel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8EE70CC9-ED99-46A6-ADDB-92CF9E66775E}">
      <dgm:prSet phldrT="[文字]"/>
      <dgm:spPr/>
      <dgm:t>
        <a:bodyPr/>
        <a:lstStyle/>
        <a:p>
          <a:r>
            <a:rPr lang="zh-TW" altLang="en-US"/>
            <a:t>創意</a:t>
          </a:r>
        </a:p>
      </dgm:t>
    </dgm:pt>
    <dgm:pt modelId="{BFCB0A9B-F343-4F04-823D-9FE924B18F4B}" type="parTrans" cxnId="{A26746F5-B99D-427F-B126-22EB23646D79}">
      <dgm:prSet/>
      <dgm:spPr/>
      <dgm:t>
        <a:bodyPr/>
        <a:lstStyle/>
        <a:p>
          <a:endParaRPr lang="zh-TW" altLang="en-US"/>
        </a:p>
      </dgm:t>
    </dgm:pt>
    <dgm:pt modelId="{CCF118B4-F218-4AF7-9FBB-EE9F8107030E}" type="sibTrans" cxnId="{A26746F5-B99D-427F-B126-22EB23646D79}">
      <dgm:prSet/>
      <dgm:spPr/>
      <dgm:t>
        <a:bodyPr/>
        <a:lstStyle/>
        <a:p>
          <a:endParaRPr lang="zh-TW" altLang="en-US"/>
        </a:p>
      </dgm:t>
    </dgm:pt>
    <dgm:pt modelId="{A31B851C-A62B-45EB-ADBB-82E058F1C60D}">
      <dgm:prSet phldrT="[文字]"/>
      <dgm:spPr/>
      <dgm:t>
        <a:bodyPr/>
        <a:lstStyle/>
        <a:p>
          <a:r>
            <a:rPr lang="zh-TW" altLang="en-US"/>
            <a:t>智高課程</a:t>
          </a:r>
        </a:p>
      </dgm:t>
    </dgm:pt>
    <dgm:pt modelId="{718DCAA6-1B0E-4258-999E-48F83F21B654}" type="parTrans" cxnId="{C585B643-40CC-4458-8CDE-49EF8DB565E7}">
      <dgm:prSet/>
      <dgm:spPr/>
      <dgm:t>
        <a:bodyPr/>
        <a:lstStyle/>
        <a:p>
          <a:endParaRPr lang="zh-TW" altLang="en-US"/>
        </a:p>
      </dgm:t>
    </dgm:pt>
    <dgm:pt modelId="{078AA765-597F-455E-801E-B10B98DED570}" type="sibTrans" cxnId="{C585B643-40CC-4458-8CDE-49EF8DB565E7}">
      <dgm:prSet/>
      <dgm:spPr/>
      <dgm:t>
        <a:bodyPr/>
        <a:lstStyle/>
        <a:p>
          <a:endParaRPr lang="zh-TW" altLang="en-US"/>
        </a:p>
      </dgm:t>
    </dgm:pt>
    <dgm:pt modelId="{27431F8B-CC9A-4A9F-80C1-0317DB7454B4}">
      <dgm:prSet phldrT="[文字]"/>
      <dgm:spPr/>
      <dgm:t>
        <a:bodyPr/>
        <a:lstStyle/>
        <a:p>
          <a:r>
            <a:rPr lang="zh-TW" altLang="en-US"/>
            <a:t>合作</a:t>
          </a:r>
        </a:p>
      </dgm:t>
    </dgm:pt>
    <dgm:pt modelId="{3F2B057F-8B49-4A54-AAAE-4A4CA8D01E7B}" type="parTrans" cxnId="{410D8A2B-09AB-4E77-81DE-3354FCFC0BE7}">
      <dgm:prSet/>
      <dgm:spPr/>
      <dgm:t>
        <a:bodyPr/>
        <a:lstStyle/>
        <a:p>
          <a:endParaRPr lang="zh-TW" altLang="en-US"/>
        </a:p>
      </dgm:t>
    </dgm:pt>
    <dgm:pt modelId="{F6999EF8-0810-4E4E-B76E-62DDFDF7913D}" type="sibTrans" cxnId="{410D8A2B-09AB-4E77-81DE-3354FCFC0BE7}">
      <dgm:prSet/>
      <dgm:spPr/>
      <dgm:t>
        <a:bodyPr/>
        <a:lstStyle/>
        <a:p>
          <a:endParaRPr lang="zh-TW" altLang="en-US"/>
        </a:p>
      </dgm:t>
    </dgm:pt>
    <dgm:pt modelId="{75173E77-528B-4685-91F3-8288602E5DB4}">
      <dgm:prSet phldrT="[文字]"/>
      <dgm:spPr/>
      <dgm:t>
        <a:bodyPr/>
        <a:lstStyle/>
        <a:p>
          <a:r>
            <a:rPr lang="zh-TW" altLang="en-US"/>
            <a:t>創客作品</a:t>
          </a:r>
        </a:p>
      </dgm:t>
    </dgm:pt>
    <dgm:pt modelId="{8134FA68-156C-481E-8BEB-FF36E6A97621}" type="sibTrans" cxnId="{B9849F72-9F90-423E-A9E7-CEE639FDD095}">
      <dgm:prSet/>
      <dgm:spPr/>
      <dgm:t>
        <a:bodyPr/>
        <a:lstStyle/>
        <a:p>
          <a:endParaRPr lang="zh-TW" altLang="en-US"/>
        </a:p>
      </dgm:t>
    </dgm:pt>
    <dgm:pt modelId="{7CEB0B23-DE18-4940-BBD7-B5EA95B84C14}" type="parTrans" cxnId="{B9849F72-9F90-423E-A9E7-CEE639FDD095}">
      <dgm:prSet/>
      <dgm:spPr/>
      <dgm:t>
        <a:bodyPr/>
        <a:lstStyle/>
        <a:p>
          <a:endParaRPr lang="zh-TW" altLang="en-US"/>
        </a:p>
      </dgm:t>
    </dgm:pt>
    <dgm:pt modelId="{AE5CF1A8-0199-4284-83B6-F8154043E19C}" type="pres">
      <dgm:prSet presAssocID="{7703ED18-1F03-41F6-92B9-25650141A898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D775A50-CC12-4F8F-BA4B-FE830C29E60D}" type="pres">
      <dgm:prSet presAssocID="{7703ED18-1F03-41F6-92B9-25650141A898}" presName="ellipse" presStyleLbl="trBgShp" presStyleIdx="0" presStyleCnt="1"/>
      <dgm:spPr/>
    </dgm:pt>
    <dgm:pt modelId="{ECA70F59-348D-4F36-BFF3-CF13966ADACC}" type="pres">
      <dgm:prSet presAssocID="{7703ED18-1F03-41F6-92B9-25650141A898}" presName="arrow1" presStyleLbl="fgShp" presStyleIdx="0" presStyleCnt="1"/>
      <dgm:spPr/>
    </dgm:pt>
    <dgm:pt modelId="{43366697-2256-4538-B436-33FEB0E5F8EA}" type="pres">
      <dgm:prSet presAssocID="{7703ED18-1F03-41F6-92B9-25650141A898}" presName="rectangle" presStyleLbl="revTx" presStyleIdx="0" presStyleCnt="1" custScaleX="127807" custScaleY="137214" custLinFactNeighborX="3045" custLinFactNeighborY="-152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70B8962-A8C7-4C34-B37A-4BC73540D085}" type="pres">
      <dgm:prSet presAssocID="{A31B851C-A62B-45EB-ADBB-82E058F1C60D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D067F09-97C8-44AC-BE13-26FDF151DBAC}" type="pres">
      <dgm:prSet presAssocID="{27431F8B-CC9A-4A9F-80C1-0317DB7454B4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4F33643-5F83-4B90-AE28-688121822232}" type="pres">
      <dgm:prSet presAssocID="{75173E77-528B-4685-91F3-8288602E5DB4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9F84BF2-E7C8-45B4-BBC4-7B5C37C2E9F6}" type="pres">
      <dgm:prSet presAssocID="{7703ED18-1F03-41F6-92B9-25650141A898}" presName="funnel" presStyleLbl="trAlignAcc1" presStyleIdx="0" presStyleCnt="1" custScaleX="101064" custScaleY="102265" custLinFactNeighborX="225" custLinFactNeighborY="-816"/>
      <dgm:spPr/>
    </dgm:pt>
  </dgm:ptLst>
  <dgm:cxnLst>
    <dgm:cxn modelId="{5805C951-BAFE-44FD-81CC-50F09A822908}" type="presOf" srcId="{75173E77-528B-4685-91F3-8288602E5DB4}" destId="{43366697-2256-4538-B436-33FEB0E5F8EA}" srcOrd="0" destOrd="0" presId="urn:microsoft.com/office/officeart/2005/8/layout/funnel1"/>
    <dgm:cxn modelId="{E7A06EE5-B40B-43B5-9AAD-A40797402439}" type="presOf" srcId="{A31B851C-A62B-45EB-ADBB-82E058F1C60D}" destId="{9D067F09-97C8-44AC-BE13-26FDF151DBAC}" srcOrd="0" destOrd="0" presId="urn:microsoft.com/office/officeart/2005/8/layout/funnel1"/>
    <dgm:cxn modelId="{39D0A8FA-6904-4013-B929-78F17401C4B4}" type="presOf" srcId="{27431F8B-CC9A-4A9F-80C1-0317DB7454B4}" destId="{B70B8962-A8C7-4C34-B37A-4BC73540D085}" srcOrd="0" destOrd="0" presId="urn:microsoft.com/office/officeart/2005/8/layout/funnel1"/>
    <dgm:cxn modelId="{F45CBE11-1EC0-4788-8FD7-5CAF72D3B547}" type="presOf" srcId="{8EE70CC9-ED99-46A6-ADDB-92CF9E66775E}" destId="{24F33643-5F83-4B90-AE28-688121822232}" srcOrd="0" destOrd="0" presId="urn:microsoft.com/office/officeart/2005/8/layout/funnel1"/>
    <dgm:cxn modelId="{C585B643-40CC-4458-8CDE-49EF8DB565E7}" srcId="{7703ED18-1F03-41F6-92B9-25650141A898}" destId="{A31B851C-A62B-45EB-ADBB-82E058F1C60D}" srcOrd="1" destOrd="0" parTransId="{718DCAA6-1B0E-4258-999E-48F83F21B654}" sibTransId="{078AA765-597F-455E-801E-B10B98DED570}"/>
    <dgm:cxn modelId="{410D8A2B-09AB-4E77-81DE-3354FCFC0BE7}" srcId="{7703ED18-1F03-41F6-92B9-25650141A898}" destId="{27431F8B-CC9A-4A9F-80C1-0317DB7454B4}" srcOrd="2" destOrd="0" parTransId="{3F2B057F-8B49-4A54-AAAE-4A4CA8D01E7B}" sibTransId="{F6999EF8-0810-4E4E-B76E-62DDFDF7913D}"/>
    <dgm:cxn modelId="{B3744974-B75B-4F7D-A2B6-D8B3552A05F7}" type="presOf" srcId="{7703ED18-1F03-41F6-92B9-25650141A898}" destId="{AE5CF1A8-0199-4284-83B6-F8154043E19C}" srcOrd="0" destOrd="0" presId="urn:microsoft.com/office/officeart/2005/8/layout/funnel1"/>
    <dgm:cxn modelId="{B9849F72-9F90-423E-A9E7-CEE639FDD095}" srcId="{7703ED18-1F03-41F6-92B9-25650141A898}" destId="{75173E77-528B-4685-91F3-8288602E5DB4}" srcOrd="3" destOrd="0" parTransId="{7CEB0B23-DE18-4940-BBD7-B5EA95B84C14}" sibTransId="{8134FA68-156C-481E-8BEB-FF36E6A97621}"/>
    <dgm:cxn modelId="{A26746F5-B99D-427F-B126-22EB23646D79}" srcId="{7703ED18-1F03-41F6-92B9-25650141A898}" destId="{8EE70CC9-ED99-46A6-ADDB-92CF9E66775E}" srcOrd="0" destOrd="0" parTransId="{BFCB0A9B-F343-4F04-823D-9FE924B18F4B}" sibTransId="{CCF118B4-F218-4AF7-9FBB-EE9F8107030E}"/>
    <dgm:cxn modelId="{79199E6E-AA34-4931-8498-0F822AA93D0F}" type="presParOf" srcId="{AE5CF1A8-0199-4284-83B6-F8154043E19C}" destId="{8D775A50-CC12-4F8F-BA4B-FE830C29E60D}" srcOrd="0" destOrd="0" presId="urn:microsoft.com/office/officeart/2005/8/layout/funnel1"/>
    <dgm:cxn modelId="{F000D7A3-76A1-450D-A1E9-813BC5C58058}" type="presParOf" srcId="{AE5CF1A8-0199-4284-83B6-F8154043E19C}" destId="{ECA70F59-348D-4F36-BFF3-CF13966ADACC}" srcOrd="1" destOrd="0" presId="urn:microsoft.com/office/officeart/2005/8/layout/funnel1"/>
    <dgm:cxn modelId="{D3AE3913-3EFC-4273-AEF6-580DA08E0CEE}" type="presParOf" srcId="{AE5CF1A8-0199-4284-83B6-F8154043E19C}" destId="{43366697-2256-4538-B436-33FEB0E5F8EA}" srcOrd="2" destOrd="0" presId="urn:microsoft.com/office/officeart/2005/8/layout/funnel1"/>
    <dgm:cxn modelId="{BE9117A7-AAE1-4E29-9DE7-8708DA92C4F8}" type="presParOf" srcId="{AE5CF1A8-0199-4284-83B6-F8154043E19C}" destId="{B70B8962-A8C7-4C34-B37A-4BC73540D085}" srcOrd="3" destOrd="0" presId="urn:microsoft.com/office/officeart/2005/8/layout/funnel1"/>
    <dgm:cxn modelId="{EEF19528-DCAD-4531-B226-967148222B15}" type="presParOf" srcId="{AE5CF1A8-0199-4284-83B6-F8154043E19C}" destId="{9D067F09-97C8-44AC-BE13-26FDF151DBAC}" srcOrd="4" destOrd="0" presId="urn:microsoft.com/office/officeart/2005/8/layout/funnel1"/>
    <dgm:cxn modelId="{43CE276B-0745-43C2-8D06-58EFDD033015}" type="presParOf" srcId="{AE5CF1A8-0199-4284-83B6-F8154043E19C}" destId="{24F33643-5F83-4B90-AE28-688121822232}" srcOrd="5" destOrd="0" presId="urn:microsoft.com/office/officeart/2005/8/layout/funnel1"/>
    <dgm:cxn modelId="{E4A9EAD8-D8BA-4506-A9DB-31EE3A0B462B}" type="presParOf" srcId="{AE5CF1A8-0199-4284-83B6-F8154043E19C}" destId="{F9F84BF2-E7C8-45B4-BBC4-7B5C37C2E9F6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F235E0-0862-4266-931C-4D53CA0377A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B55202BC-DE05-4DA6-949F-F9173C28361E}">
      <dgm:prSet phldrT="[文字]"/>
      <dgm:spPr/>
      <dgm:t>
        <a:bodyPr/>
        <a:lstStyle/>
        <a:p>
          <a:r>
            <a:rPr lang="en-US" altLang="zh-TW" dirty="0" smtClean="0">
              <a:solidFill>
                <a:schemeClr val="bg2">
                  <a:lumMod val="10000"/>
                </a:schemeClr>
              </a:solidFill>
            </a:rPr>
            <a:t>1.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1231-CN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29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課 樂透機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2. 1232-CN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10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課 創意競賽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-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鯊魚</a:t>
          </a:r>
          <a:endParaRPr lang="zh-TW" altLang="en-US" dirty="0">
            <a:solidFill>
              <a:schemeClr val="bg2">
                <a:lumMod val="10000"/>
              </a:schemeClr>
            </a:solidFill>
          </a:endParaRPr>
        </a:p>
      </dgm:t>
    </dgm:pt>
    <dgm:pt modelId="{FD19B56F-26DD-4CC3-BD0F-2E2C62AD881E}" type="parTrans" cxnId="{E5756FC7-1FD8-453B-BCDC-60F584CC17B6}">
      <dgm:prSet/>
      <dgm:spPr/>
      <dgm:t>
        <a:bodyPr/>
        <a:lstStyle/>
        <a:p>
          <a:endParaRPr lang="zh-TW" altLang="en-US"/>
        </a:p>
      </dgm:t>
    </dgm:pt>
    <dgm:pt modelId="{45B0EC29-9CCF-476B-AAF3-6C1ADC6AD7AB}" type="sibTrans" cxnId="{E5756FC7-1FD8-453B-BCDC-60F584CC17B6}">
      <dgm:prSet/>
      <dgm:spPr/>
      <dgm:t>
        <a:bodyPr/>
        <a:lstStyle/>
        <a:p>
          <a:endParaRPr lang="zh-TW" altLang="en-US"/>
        </a:p>
      </dgm:t>
    </dgm:pt>
    <dgm:pt modelId="{37C125BA-DC73-495E-8FAC-0B728D992CB5}">
      <dgm:prSet/>
      <dgm:spPr/>
      <dgm:t>
        <a:bodyPr/>
        <a:lstStyle/>
        <a:p>
          <a:r>
            <a:rPr lang="en-US" altLang="zh-TW" dirty="0" smtClean="0">
              <a:solidFill>
                <a:schemeClr val="bg2">
                  <a:lumMod val="10000"/>
                </a:schemeClr>
              </a:solidFill>
            </a:rPr>
            <a:t>1.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1235-CN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9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課 曲軸</a:t>
          </a:r>
          <a:r>
            <a:rPr lang="zh-TW" altLang="en-US" dirty="0" smtClean="0">
              <a:solidFill>
                <a:schemeClr val="bg2">
                  <a:lumMod val="10000"/>
                </a:schemeClr>
              </a:solidFill>
            </a:rPr>
            <a:t>             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2. 1235-CN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14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課 齒輪組</a:t>
          </a:r>
          <a:r>
            <a:rPr lang="zh-TW" altLang="en-US" dirty="0" smtClean="0">
              <a:solidFill>
                <a:schemeClr val="bg2">
                  <a:lumMod val="10000"/>
                </a:schemeClr>
              </a:solidFill>
            </a:rPr>
            <a:t>                                                                      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3. 1236-CN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4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課 電壓</a:t>
          </a:r>
          <a:r>
            <a:rPr lang="zh-TW" altLang="en-US" dirty="0" smtClean="0">
              <a:solidFill>
                <a:schemeClr val="bg2">
                  <a:lumMod val="10000"/>
                </a:schemeClr>
              </a:solidFill>
            </a:rPr>
            <a:t>            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4. 1236-CN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18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課 安全迴路</a:t>
          </a:r>
          <a:endParaRPr lang="zh-TW" altLang="en-US" dirty="0">
            <a:solidFill>
              <a:schemeClr val="bg2">
                <a:lumMod val="10000"/>
              </a:schemeClr>
            </a:solidFill>
          </a:endParaRPr>
        </a:p>
      </dgm:t>
    </dgm:pt>
    <dgm:pt modelId="{6D712315-B2EA-41A5-B8C9-4770CB10D1B7}" type="parTrans" cxnId="{74E40D4B-F27A-4D9C-AA24-8E3AC067AEC2}">
      <dgm:prSet/>
      <dgm:spPr/>
      <dgm:t>
        <a:bodyPr/>
        <a:lstStyle/>
        <a:p>
          <a:endParaRPr lang="zh-TW" altLang="en-US"/>
        </a:p>
      </dgm:t>
    </dgm:pt>
    <dgm:pt modelId="{E41E3479-04C5-479E-9CEE-1E2766DFAF94}" type="sibTrans" cxnId="{74E40D4B-F27A-4D9C-AA24-8E3AC067AEC2}">
      <dgm:prSet/>
      <dgm:spPr/>
      <dgm:t>
        <a:bodyPr/>
        <a:lstStyle/>
        <a:p>
          <a:endParaRPr lang="zh-TW" altLang="en-US"/>
        </a:p>
      </dgm:t>
    </dgm:pt>
    <dgm:pt modelId="{0EC0D1A1-BD12-44C8-91F4-21E4B3358FC7}">
      <dgm:prSet/>
      <dgm:spPr/>
      <dgm:t>
        <a:bodyPr/>
        <a:lstStyle/>
        <a:p>
          <a:r>
            <a:rPr lang="en-US" altLang="zh-TW" dirty="0" smtClean="0">
              <a:solidFill>
                <a:schemeClr val="bg2">
                  <a:lumMod val="10000"/>
                </a:schemeClr>
              </a:solidFill>
            </a:rPr>
            <a:t>1.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1237-CN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6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課 電流磁效應</a:t>
          </a:r>
          <a:r>
            <a:rPr lang="zh-TW" altLang="en-US" dirty="0" smtClean="0">
              <a:solidFill>
                <a:schemeClr val="bg2">
                  <a:lumMod val="10000"/>
                </a:schemeClr>
              </a:solidFill>
            </a:rPr>
            <a:t>  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2. 1237-CN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8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課 電磁接觸器</a:t>
          </a:r>
          <a:r>
            <a:rPr lang="zh-TW" altLang="en-US" dirty="0" smtClean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3. 1237-CN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14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課 轉速與轉向控制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4. 1238-CN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4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課 噴射氣流</a:t>
          </a:r>
          <a:r>
            <a:rPr lang="zh-TW" altLang="en-US" dirty="0" smtClean="0">
              <a:solidFill>
                <a:schemeClr val="bg2">
                  <a:lumMod val="10000"/>
                </a:schemeClr>
              </a:solidFill>
            </a:rPr>
            <a:t>     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5. 1238-CN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8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課 氣旋現象</a:t>
          </a:r>
          <a:r>
            <a:rPr lang="zh-TW" altLang="en-US" dirty="0" smtClean="0">
              <a:solidFill>
                <a:schemeClr val="bg2">
                  <a:lumMod val="10000"/>
                </a:schemeClr>
              </a:solidFill>
            </a:rPr>
            <a:t>        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6. 1238-CN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18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課 氣動應用</a:t>
          </a:r>
          <a:endParaRPr lang="zh-TW" altLang="en-US" dirty="0">
            <a:solidFill>
              <a:schemeClr val="bg2">
                <a:lumMod val="10000"/>
              </a:schemeClr>
            </a:solidFill>
          </a:endParaRPr>
        </a:p>
      </dgm:t>
    </dgm:pt>
    <dgm:pt modelId="{7DD0ECAA-3B49-485D-B5AE-D4BF227607A7}" type="parTrans" cxnId="{2443B672-ED24-4C30-969D-F35FF9229210}">
      <dgm:prSet/>
      <dgm:spPr/>
      <dgm:t>
        <a:bodyPr/>
        <a:lstStyle/>
        <a:p>
          <a:endParaRPr lang="zh-TW" altLang="en-US"/>
        </a:p>
      </dgm:t>
    </dgm:pt>
    <dgm:pt modelId="{A17DE788-64B3-4852-92D7-01A2BF93217E}" type="sibTrans" cxnId="{2443B672-ED24-4C30-969D-F35FF9229210}">
      <dgm:prSet/>
      <dgm:spPr/>
      <dgm:t>
        <a:bodyPr/>
        <a:lstStyle/>
        <a:p>
          <a:endParaRPr lang="zh-TW" altLang="en-US"/>
        </a:p>
      </dgm:t>
    </dgm:pt>
    <dgm:pt modelId="{39890970-3CB5-4F05-B4DB-317BCB6C520F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altLang="zh-TW" dirty="0" smtClean="0">
              <a:solidFill>
                <a:schemeClr val="bg2">
                  <a:lumMod val="10000"/>
                </a:schemeClr>
              </a:solidFill>
            </a:rPr>
            <a:t>1.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1234-CN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12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課 平衡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2. 1234-CN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6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課 摩擦力</a:t>
          </a:r>
          <a:endParaRPr lang="zh-TW" dirty="0">
            <a:solidFill>
              <a:schemeClr val="bg2">
                <a:lumMod val="10000"/>
              </a:schemeClr>
            </a:solidFill>
          </a:endParaRPr>
        </a:p>
      </dgm:t>
    </dgm:pt>
    <dgm:pt modelId="{9D911D03-DF1E-44BA-B598-08FAE53835E6}" type="parTrans" cxnId="{405DEF69-6E77-45DD-85BD-1C04D177F2DC}">
      <dgm:prSet/>
      <dgm:spPr/>
      <dgm:t>
        <a:bodyPr/>
        <a:lstStyle/>
        <a:p>
          <a:endParaRPr lang="zh-TW" altLang="en-US"/>
        </a:p>
      </dgm:t>
    </dgm:pt>
    <dgm:pt modelId="{83FFEA61-BC95-41AF-88BB-5C12ADF7C689}" type="sibTrans" cxnId="{405DEF69-6E77-45DD-85BD-1C04D177F2DC}">
      <dgm:prSet/>
      <dgm:spPr/>
      <dgm:t>
        <a:bodyPr/>
        <a:lstStyle/>
        <a:p>
          <a:endParaRPr lang="zh-TW" altLang="en-US"/>
        </a:p>
      </dgm:t>
    </dgm:pt>
    <dgm:pt modelId="{2802BE85-F761-4DDD-9A51-AFE7035E24AA}">
      <dgm:prSet/>
      <dgm:spPr/>
      <dgm:t>
        <a:bodyPr/>
        <a:lstStyle/>
        <a:p>
          <a:r>
            <a:rPr lang="en-US" altLang="zh-TW" dirty="0" smtClean="0">
              <a:solidFill>
                <a:schemeClr val="bg2">
                  <a:lumMod val="10000"/>
                </a:schemeClr>
              </a:solidFill>
            </a:rPr>
            <a:t>1.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1234-CN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3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課 速度測量</a:t>
          </a:r>
          <a:r>
            <a:rPr lang="zh-TW" altLang="en-US" dirty="0" smtClean="0">
              <a:solidFill>
                <a:schemeClr val="bg2">
                  <a:lumMod val="10000"/>
                </a:schemeClr>
              </a:solidFill>
            </a:rPr>
            <a:t>       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2. 1234-CN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9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課 離心力</a:t>
          </a:r>
          <a:r>
            <a:rPr lang="en-US" altLang="zh-TW" dirty="0" smtClean="0">
              <a:solidFill>
                <a:schemeClr val="bg2">
                  <a:lumMod val="10000"/>
                </a:schemeClr>
              </a:solidFill>
            </a:rPr>
            <a:t/>
          </a:r>
          <a:br>
            <a:rPr lang="en-US" altLang="zh-TW" dirty="0" smtClean="0">
              <a:solidFill>
                <a:schemeClr val="bg2">
                  <a:lumMod val="10000"/>
                </a:schemeClr>
              </a:solidFill>
            </a:rPr>
          </a:b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3. 1234-CN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13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課 單擺</a:t>
          </a:r>
          <a:r>
            <a:rPr lang="zh-TW" altLang="en-US" dirty="0" smtClean="0">
              <a:solidFill>
                <a:schemeClr val="bg2">
                  <a:lumMod val="10000"/>
                </a:schemeClr>
              </a:solidFill>
            </a:rPr>
            <a:t>            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4. 1234-CN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dirty="0" smtClean="0">
              <a:solidFill>
                <a:schemeClr val="bg2">
                  <a:lumMod val="10000"/>
                </a:schemeClr>
              </a:solidFill>
            </a:rPr>
            <a:t>14</a:t>
          </a:r>
          <a:r>
            <a:rPr lang="zh-TW" dirty="0" smtClean="0">
              <a:solidFill>
                <a:schemeClr val="bg2">
                  <a:lumMod val="10000"/>
                </a:schemeClr>
              </a:solidFill>
            </a:rPr>
            <a:t>課 齒輪</a:t>
          </a:r>
          <a:endParaRPr lang="zh-TW" altLang="en-US" dirty="0">
            <a:solidFill>
              <a:schemeClr val="bg2">
                <a:lumMod val="10000"/>
              </a:schemeClr>
            </a:solidFill>
          </a:endParaRPr>
        </a:p>
      </dgm:t>
    </dgm:pt>
    <dgm:pt modelId="{75A5EFBE-AB31-41A3-95BA-863F9E646E99}" type="parTrans" cxnId="{23AC9BCD-B454-4AB0-9F3C-52A81563FDA4}">
      <dgm:prSet/>
      <dgm:spPr/>
      <dgm:t>
        <a:bodyPr/>
        <a:lstStyle/>
        <a:p>
          <a:endParaRPr lang="zh-TW" altLang="en-US"/>
        </a:p>
      </dgm:t>
    </dgm:pt>
    <dgm:pt modelId="{7623BF02-A1A2-4A32-BCCA-745EF397320D}" type="sibTrans" cxnId="{23AC9BCD-B454-4AB0-9F3C-52A81563FDA4}">
      <dgm:prSet/>
      <dgm:spPr/>
      <dgm:t>
        <a:bodyPr/>
        <a:lstStyle/>
        <a:p>
          <a:endParaRPr lang="zh-TW" altLang="en-US"/>
        </a:p>
      </dgm:t>
    </dgm:pt>
    <dgm:pt modelId="{6084AD7A-71F9-42C0-9A6F-D55B9331FD7C}">
      <dgm:prSet/>
      <dgm:spPr/>
      <dgm:t>
        <a:bodyPr/>
        <a:lstStyle/>
        <a:p>
          <a:r>
            <a:rPr lang="en-US" dirty="0" smtClean="0"/>
            <a:t>1. 1239-CN</a:t>
          </a:r>
          <a:r>
            <a:rPr lang="zh-TW" dirty="0" smtClean="0"/>
            <a:t>第</a:t>
          </a:r>
          <a:r>
            <a:rPr lang="en-US" dirty="0" smtClean="0"/>
            <a:t>2</a:t>
          </a:r>
          <a:r>
            <a:rPr lang="zh-TW" dirty="0" smtClean="0"/>
            <a:t>課 風向</a:t>
          </a:r>
          <a:r>
            <a:rPr lang="zh-TW" altLang="en-US" dirty="0" smtClean="0"/>
            <a:t>                   </a:t>
          </a:r>
          <a:r>
            <a:rPr lang="en-US" dirty="0" smtClean="0"/>
            <a:t>2. 1239-CN</a:t>
          </a:r>
          <a:r>
            <a:rPr lang="zh-TW" dirty="0" smtClean="0"/>
            <a:t>第</a:t>
          </a:r>
          <a:r>
            <a:rPr lang="en-US" dirty="0" smtClean="0"/>
            <a:t>11</a:t>
          </a:r>
          <a:r>
            <a:rPr lang="zh-TW" dirty="0" smtClean="0"/>
            <a:t>課 風力發電</a:t>
          </a:r>
          <a:r>
            <a:rPr lang="zh-TW" altLang="en-US" dirty="0" smtClean="0"/>
            <a:t>               </a:t>
          </a:r>
          <a:r>
            <a:rPr lang="en-US" dirty="0" smtClean="0"/>
            <a:t>3. 1239-CN</a:t>
          </a:r>
          <a:r>
            <a:rPr lang="zh-TW" dirty="0" smtClean="0"/>
            <a:t>第</a:t>
          </a:r>
          <a:r>
            <a:rPr lang="en-US" dirty="0" smtClean="0"/>
            <a:t>18</a:t>
          </a:r>
          <a:r>
            <a:rPr lang="zh-TW" dirty="0" smtClean="0"/>
            <a:t>課 風動載具</a:t>
          </a:r>
          <a:r>
            <a:rPr lang="zh-TW" altLang="en-US" dirty="0" smtClean="0"/>
            <a:t> </a:t>
          </a:r>
          <a:r>
            <a:rPr lang="en-US" dirty="0" smtClean="0"/>
            <a:t>4. 1240-CN</a:t>
          </a:r>
          <a:r>
            <a:rPr lang="zh-TW" dirty="0" smtClean="0"/>
            <a:t>第</a:t>
          </a:r>
          <a:r>
            <a:rPr lang="en-US" dirty="0" smtClean="0"/>
            <a:t>19</a:t>
          </a:r>
          <a:r>
            <a:rPr lang="zh-TW" dirty="0" smtClean="0"/>
            <a:t>課 全球暖化</a:t>
          </a:r>
          <a:r>
            <a:rPr lang="zh-TW" altLang="en-US" dirty="0" smtClean="0"/>
            <a:t>        </a:t>
          </a:r>
          <a:r>
            <a:rPr lang="en-US" dirty="0" smtClean="0"/>
            <a:t>5. 1241-CN</a:t>
          </a:r>
          <a:r>
            <a:rPr lang="zh-TW" dirty="0" smtClean="0"/>
            <a:t>第</a:t>
          </a:r>
          <a:r>
            <a:rPr lang="en-US" dirty="0" smtClean="0"/>
            <a:t>16</a:t>
          </a:r>
          <a:r>
            <a:rPr lang="zh-TW" dirty="0" smtClean="0"/>
            <a:t>課 水力發電</a:t>
          </a:r>
          <a:r>
            <a:rPr lang="zh-TW" altLang="en-US" dirty="0" smtClean="0"/>
            <a:t>               </a:t>
          </a:r>
          <a:r>
            <a:rPr lang="en-US" dirty="0" smtClean="0"/>
            <a:t>6. 1243-CN</a:t>
          </a:r>
          <a:r>
            <a:rPr lang="zh-TW" dirty="0" smtClean="0"/>
            <a:t>第</a:t>
          </a:r>
          <a:r>
            <a:rPr lang="en-US" dirty="0" smtClean="0"/>
            <a:t>8</a:t>
          </a:r>
          <a:r>
            <a:rPr lang="zh-TW" dirty="0" smtClean="0"/>
            <a:t>課 影像與視覺</a:t>
          </a:r>
          <a:endParaRPr lang="zh-TW" altLang="en-US" dirty="0"/>
        </a:p>
      </dgm:t>
    </dgm:pt>
    <dgm:pt modelId="{1ABDEEC5-76A4-4077-A45F-108812AE63E5}" type="sibTrans" cxnId="{9C4206D7-5FB0-4AC3-A377-691D74703989}">
      <dgm:prSet/>
      <dgm:spPr/>
      <dgm:t>
        <a:bodyPr/>
        <a:lstStyle/>
        <a:p>
          <a:endParaRPr lang="zh-TW" altLang="en-US"/>
        </a:p>
      </dgm:t>
    </dgm:pt>
    <dgm:pt modelId="{6B2FF30B-3D19-418B-B28B-165E5A5DFB1E}" type="parTrans" cxnId="{9C4206D7-5FB0-4AC3-A377-691D74703989}">
      <dgm:prSet/>
      <dgm:spPr/>
      <dgm:t>
        <a:bodyPr/>
        <a:lstStyle/>
        <a:p>
          <a:endParaRPr lang="zh-TW" altLang="en-US"/>
        </a:p>
      </dgm:t>
    </dgm:pt>
    <dgm:pt modelId="{E065F8CA-60A9-4CAE-9443-FF282666616A}" type="pres">
      <dgm:prSet presAssocID="{68F235E0-0862-4266-931C-4D53CA0377AD}" presName="Name0" presStyleCnt="0">
        <dgm:presLayoutVars>
          <dgm:chMax val="7"/>
          <dgm:chPref val="7"/>
          <dgm:dir/>
        </dgm:presLayoutVars>
      </dgm:prSet>
      <dgm:spPr/>
    </dgm:pt>
    <dgm:pt modelId="{B746A241-23A9-4934-95B2-A5D2308F47AF}" type="pres">
      <dgm:prSet presAssocID="{68F235E0-0862-4266-931C-4D53CA0377AD}" presName="Name1" presStyleCnt="0"/>
      <dgm:spPr/>
    </dgm:pt>
    <dgm:pt modelId="{58535CE9-5C95-403D-8959-1A02E71A261D}" type="pres">
      <dgm:prSet presAssocID="{68F235E0-0862-4266-931C-4D53CA0377AD}" presName="cycle" presStyleCnt="0"/>
      <dgm:spPr/>
    </dgm:pt>
    <dgm:pt modelId="{81A0129A-8E2E-49AA-9A1D-E64D059966EB}" type="pres">
      <dgm:prSet presAssocID="{68F235E0-0862-4266-931C-4D53CA0377AD}" presName="srcNode" presStyleLbl="node1" presStyleIdx="0" presStyleCnt="6"/>
      <dgm:spPr/>
    </dgm:pt>
    <dgm:pt modelId="{D8FC5064-A97A-41EF-A8E1-69A106CD0F1A}" type="pres">
      <dgm:prSet presAssocID="{68F235E0-0862-4266-931C-4D53CA0377AD}" presName="conn" presStyleLbl="parChTrans1D2" presStyleIdx="0" presStyleCnt="1"/>
      <dgm:spPr/>
    </dgm:pt>
    <dgm:pt modelId="{629B5613-20E6-4F00-BF1B-ECA822ADDFCD}" type="pres">
      <dgm:prSet presAssocID="{68F235E0-0862-4266-931C-4D53CA0377AD}" presName="extraNode" presStyleLbl="node1" presStyleIdx="0" presStyleCnt="6"/>
      <dgm:spPr/>
    </dgm:pt>
    <dgm:pt modelId="{AE58F06B-7F1F-4172-B54F-F163190831DD}" type="pres">
      <dgm:prSet presAssocID="{68F235E0-0862-4266-931C-4D53CA0377AD}" presName="dstNode" presStyleLbl="node1" presStyleIdx="0" presStyleCnt="6"/>
      <dgm:spPr/>
    </dgm:pt>
    <dgm:pt modelId="{2A855CD1-1813-490C-8298-9661F7B59C4F}" type="pres">
      <dgm:prSet presAssocID="{B55202BC-DE05-4DA6-949F-F9173C28361E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F5EAC5F-1171-42B6-B9E4-FCBF90FF249A}" type="pres">
      <dgm:prSet presAssocID="{B55202BC-DE05-4DA6-949F-F9173C28361E}" presName="accent_1" presStyleCnt="0"/>
      <dgm:spPr/>
    </dgm:pt>
    <dgm:pt modelId="{C63A44D6-6319-4F23-B41D-9C5CAECABF8F}" type="pres">
      <dgm:prSet presAssocID="{B55202BC-DE05-4DA6-949F-F9173C28361E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C8426535-FBB9-4769-B352-0BB2FEF87334}" type="pres">
      <dgm:prSet presAssocID="{39890970-3CB5-4F05-B4DB-317BCB6C520F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20865E0-6E38-42F2-A667-1D9AB06EE056}" type="pres">
      <dgm:prSet presAssocID="{39890970-3CB5-4F05-B4DB-317BCB6C520F}" presName="accent_2" presStyleCnt="0"/>
      <dgm:spPr/>
    </dgm:pt>
    <dgm:pt modelId="{AA442CFE-6472-4B53-B42F-2AAC41ECCB40}" type="pres">
      <dgm:prSet presAssocID="{39890970-3CB5-4F05-B4DB-317BCB6C520F}" presName="accentRepeatNode" presStyleLbl="solidFgAcc1" presStyleIdx="1" presStyleCnt="6"/>
      <dgm:spPr/>
    </dgm:pt>
    <dgm:pt modelId="{8B4D5A29-EB8B-4327-BCEC-60CF4D72EE61}" type="pres">
      <dgm:prSet presAssocID="{2802BE85-F761-4DDD-9A51-AFE7035E24AA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1B966A6-318E-4046-84D8-5F76E6438218}" type="pres">
      <dgm:prSet presAssocID="{2802BE85-F761-4DDD-9A51-AFE7035E24AA}" presName="accent_3" presStyleCnt="0"/>
      <dgm:spPr/>
    </dgm:pt>
    <dgm:pt modelId="{DFA4F6A6-12CA-4BAA-9000-88A63D94AAA8}" type="pres">
      <dgm:prSet presAssocID="{2802BE85-F761-4DDD-9A51-AFE7035E24AA}" presName="accentRepeatNode" presStyleLbl="solidFgAcc1" presStyleIdx="2" presStyleCnt="6"/>
      <dgm:spPr/>
    </dgm:pt>
    <dgm:pt modelId="{E71654C6-0E66-4FCF-B742-23176BF5FBC1}" type="pres">
      <dgm:prSet presAssocID="{37C125BA-DC73-495E-8FAC-0B728D992CB5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0BDCBF5-45B1-4C71-B395-8CDDBAAED6B0}" type="pres">
      <dgm:prSet presAssocID="{37C125BA-DC73-495E-8FAC-0B728D992CB5}" presName="accent_4" presStyleCnt="0"/>
      <dgm:spPr/>
    </dgm:pt>
    <dgm:pt modelId="{B7BE658E-AF08-4DD9-8326-764060748336}" type="pres">
      <dgm:prSet presAssocID="{37C125BA-DC73-495E-8FAC-0B728D992CB5}" presName="accentRepeatNode" presStyleLbl="solidFgAcc1" presStyleIdx="3" presStyleCnt="6"/>
      <dgm:spPr/>
    </dgm:pt>
    <dgm:pt modelId="{01515648-E45A-43F2-8DCE-C6A63D9C3AC7}" type="pres">
      <dgm:prSet presAssocID="{0EC0D1A1-BD12-44C8-91F4-21E4B3358FC7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143E636-0C27-4833-9C24-5869FE753D9A}" type="pres">
      <dgm:prSet presAssocID="{0EC0D1A1-BD12-44C8-91F4-21E4B3358FC7}" presName="accent_5" presStyleCnt="0"/>
      <dgm:spPr/>
    </dgm:pt>
    <dgm:pt modelId="{2C7EABB0-0B5D-4D3C-8923-E70ECC6FA806}" type="pres">
      <dgm:prSet presAssocID="{0EC0D1A1-BD12-44C8-91F4-21E4B3358FC7}" presName="accentRepeatNode" presStyleLbl="solidFgAcc1" presStyleIdx="4" presStyleCnt="6"/>
      <dgm:spPr/>
    </dgm:pt>
    <dgm:pt modelId="{E7A29FA7-3966-41F3-B725-87B5D2B4176F}" type="pres">
      <dgm:prSet presAssocID="{6084AD7A-71F9-42C0-9A6F-D55B9331FD7C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DCB98B2-8455-4EE4-A782-1134C3640C63}" type="pres">
      <dgm:prSet presAssocID="{6084AD7A-71F9-42C0-9A6F-D55B9331FD7C}" presName="accent_6" presStyleCnt="0"/>
      <dgm:spPr/>
    </dgm:pt>
    <dgm:pt modelId="{01009D69-3762-4C76-A650-F50F0B4FB196}" type="pres">
      <dgm:prSet presAssocID="{6084AD7A-71F9-42C0-9A6F-D55B9331FD7C}" presName="accentRepeatNode" presStyleLbl="solidFgAcc1" presStyleIdx="5" presStyleCnt="6"/>
      <dgm:spPr/>
    </dgm:pt>
  </dgm:ptLst>
  <dgm:cxnLst>
    <dgm:cxn modelId="{E5756FC7-1FD8-453B-BCDC-60F584CC17B6}" srcId="{68F235E0-0862-4266-931C-4D53CA0377AD}" destId="{B55202BC-DE05-4DA6-949F-F9173C28361E}" srcOrd="0" destOrd="0" parTransId="{FD19B56F-26DD-4CC3-BD0F-2E2C62AD881E}" sibTransId="{45B0EC29-9CCF-476B-AAF3-6C1ADC6AD7AB}"/>
    <dgm:cxn modelId="{2443B672-ED24-4C30-969D-F35FF9229210}" srcId="{68F235E0-0862-4266-931C-4D53CA0377AD}" destId="{0EC0D1A1-BD12-44C8-91F4-21E4B3358FC7}" srcOrd="4" destOrd="0" parTransId="{7DD0ECAA-3B49-485D-B5AE-D4BF227607A7}" sibTransId="{A17DE788-64B3-4852-92D7-01A2BF93217E}"/>
    <dgm:cxn modelId="{D8349D70-F22B-400A-8712-F2663D062405}" type="presOf" srcId="{39890970-3CB5-4F05-B4DB-317BCB6C520F}" destId="{C8426535-FBB9-4769-B352-0BB2FEF87334}" srcOrd="0" destOrd="0" presId="urn:microsoft.com/office/officeart/2008/layout/VerticalCurvedList"/>
    <dgm:cxn modelId="{74E40D4B-F27A-4D9C-AA24-8E3AC067AEC2}" srcId="{68F235E0-0862-4266-931C-4D53CA0377AD}" destId="{37C125BA-DC73-495E-8FAC-0B728D992CB5}" srcOrd="3" destOrd="0" parTransId="{6D712315-B2EA-41A5-B8C9-4770CB10D1B7}" sibTransId="{E41E3479-04C5-479E-9CEE-1E2766DFAF94}"/>
    <dgm:cxn modelId="{E281FF84-AAA9-4851-8F49-DF3C79A454B6}" type="presOf" srcId="{0EC0D1A1-BD12-44C8-91F4-21E4B3358FC7}" destId="{01515648-E45A-43F2-8DCE-C6A63D9C3AC7}" srcOrd="0" destOrd="0" presId="urn:microsoft.com/office/officeart/2008/layout/VerticalCurvedList"/>
    <dgm:cxn modelId="{405DEF69-6E77-45DD-85BD-1C04D177F2DC}" srcId="{68F235E0-0862-4266-931C-4D53CA0377AD}" destId="{39890970-3CB5-4F05-B4DB-317BCB6C520F}" srcOrd="1" destOrd="0" parTransId="{9D911D03-DF1E-44BA-B598-08FAE53835E6}" sibTransId="{83FFEA61-BC95-41AF-88BB-5C12ADF7C689}"/>
    <dgm:cxn modelId="{1585E4BE-62A2-421E-B17C-2F25D40C6634}" type="presOf" srcId="{2802BE85-F761-4DDD-9A51-AFE7035E24AA}" destId="{8B4D5A29-EB8B-4327-BCEC-60CF4D72EE61}" srcOrd="0" destOrd="0" presId="urn:microsoft.com/office/officeart/2008/layout/VerticalCurvedList"/>
    <dgm:cxn modelId="{D559AE64-3606-466F-AA18-835AF20E640A}" type="presOf" srcId="{6084AD7A-71F9-42C0-9A6F-D55B9331FD7C}" destId="{E7A29FA7-3966-41F3-B725-87B5D2B4176F}" srcOrd="0" destOrd="0" presId="urn:microsoft.com/office/officeart/2008/layout/VerticalCurvedList"/>
    <dgm:cxn modelId="{23AC9BCD-B454-4AB0-9F3C-52A81563FDA4}" srcId="{68F235E0-0862-4266-931C-4D53CA0377AD}" destId="{2802BE85-F761-4DDD-9A51-AFE7035E24AA}" srcOrd="2" destOrd="0" parTransId="{75A5EFBE-AB31-41A3-95BA-863F9E646E99}" sibTransId="{7623BF02-A1A2-4A32-BCCA-745EF397320D}"/>
    <dgm:cxn modelId="{659862F0-6226-4274-AAB0-108590FCF84F}" type="presOf" srcId="{B55202BC-DE05-4DA6-949F-F9173C28361E}" destId="{2A855CD1-1813-490C-8298-9661F7B59C4F}" srcOrd="0" destOrd="0" presId="urn:microsoft.com/office/officeart/2008/layout/VerticalCurvedList"/>
    <dgm:cxn modelId="{5245E8A2-0AA2-46E3-B3A3-3559D22686DE}" type="presOf" srcId="{68F235E0-0862-4266-931C-4D53CA0377AD}" destId="{E065F8CA-60A9-4CAE-9443-FF282666616A}" srcOrd="0" destOrd="0" presId="urn:microsoft.com/office/officeart/2008/layout/VerticalCurvedList"/>
    <dgm:cxn modelId="{0D58C554-EC50-44B9-BF85-C1BC3D9D8EB3}" type="presOf" srcId="{45B0EC29-9CCF-476B-AAF3-6C1ADC6AD7AB}" destId="{D8FC5064-A97A-41EF-A8E1-69A106CD0F1A}" srcOrd="0" destOrd="0" presId="urn:microsoft.com/office/officeart/2008/layout/VerticalCurvedList"/>
    <dgm:cxn modelId="{9C4206D7-5FB0-4AC3-A377-691D74703989}" srcId="{68F235E0-0862-4266-931C-4D53CA0377AD}" destId="{6084AD7A-71F9-42C0-9A6F-D55B9331FD7C}" srcOrd="5" destOrd="0" parTransId="{6B2FF30B-3D19-418B-B28B-165E5A5DFB1E}" sibTransId="{1ABDEEC5-76A4-4077-A45F-108812AE63E5}"/>
    <dgm:cxn modelId="{3C2F462A-2180-48FC-849A-DE5E9C0F7F52}" type="presOf" srcId="{37C125BA-DC73-495E-8FAC-0B728D992CB5}" destId="{E71654C6-0E66-4FCF-B742-23176BF5FBC1}" srcOrd="0" destOrd="0" presId="urn:microsoft.com/office/officeart/2008/layout/VerticalCurvedList"/>
    <dgm:cxn modelId="{AF296613-50D4-4EAC-8514-70C192EDFF52}" type="presParOf" srcId="{E065F8CA-60A9-4CAE-9443-FF282666616A}" destId="{B746A241-23A9-4934-95B2-A5D2308F47AF}" srcOrd="0" destOrd="0" presId="urn:microsoft.com/office/officeart/2008/layout/VerticalCurvedList"/>
    <dgm:cxn modelId="{522D2DD7-7554-4884-8CC7-BD8D0AFEEDA8}" type="presParOf" srcId="{B746A241-23A9-4934-95B2-A5D2308F47AF}" destId="{58535CE9-5C95-403D-8959-1A02E71A261D}" srcOrd="0" destOrd="0" presId="urn:microsoft.com/office/officeart/2008/layout/VerticalCurvedList"/>
    <dgm:cxn modelId="{4A40DA51-7786-44D7-9021-7B364693A191}" type="presParOf" srcId="{58535CE9-5C95-403D-8959-1A02E71A261D}" destId="{81A0129A-8E2E-49AA-9A1D-E64D059966EB}" srcOrd="0" destOrd="0" presId="urn:microsoft.com/office/officeart/2008/layout/VerticalCurvedList"/>
    <dgm:cxn modelId="{FB92327F-F6C4-4DB7-B002-C45D55C569BD}" type="presParOf" srcId="{58535CE9-5C95-403D-8959-1A02E71A261D}" destId="{D8FC5064-A97A-41EF-A8E1-69A106CD0F1A}" srcOrd="1" destOrd="0" presId="urn:microsoft.com/office/officeart/2008/layout/VerticalCurvedList"/>
    <dgm:cxn modelId="{EA6C5368-94FF-4B98-B5B1-B3FF06191EFA}" type="presParOf" srcId="{58535CE9-5C95-403D-8959-1A02E71A261D}" destId="{629B5613-20E6-4F00-BF1B-ECA822ADDFCD}" srcOrd="2" destOrd="0" presId="urn:microsoft.com/office/officeart/2008/layout/VerticalCurvedList"/>
    <dgm:cxn modelId="{FE6B5C1F-84E5-4C64-9A12-E488208020AF}" type="presParOf" srcId="{58535CE9-5C95-403D-8959-1A02E71A261D}" destId="{AE58F06B-7F1F-4172-B54F-F163190831DD}" srcOrd="3" destOrd="0" presId="urn:microsoft.com/office/officeart/2008/layout/VerticalCurvedList"/>
    <dgm:cxn modelId="{BF76D429-3EA4-47FE-A9FA-053208EA7596}" type="presParOf" srcId="{B746A241-23A9-4934-95B2-A5D2308F47AF}" destId="{2A855CD1-1813-490C-8298-9661F7B59C4F}" srcOrd="1" destOrd="0" presId="urn:microsoft.com/office/officeart/2008/layout/VerticalCurvedList"/>
    <dgm:cxn modelId="{D2D01689-87E4-4395-96A8-03A6B3ADB2D7}" type="presParOf" srcId="{B746A241-23A9-4934-95B2-A5D2308F47AF}" destId="{6F5EAC5F-1171-42B6-B9E4-FCBF90FF249A}" srcOrd="2" destOrd="0" presId="urn:microsoft.com/office/officeart/2008/layout/VerticalCurvedList"/>
    <dgm:cxn modelId="{4A710F98-AB1B-499B-A3E2-51DFFF152FA2}" type="presParOf" srcId="{6F5EAC5F-1171-42B6-B9E4-FCBF90FF249A}" destId="{C63A44D6-6319-4F23-B41D-9C5CAECABF8F}" srcOrd="0" destOrd="0" presId="urn:microsoft.com/office/officeart/2008/layout/VerticalCurvedList"/>
    <dgm:cxn modelId="{E298E93E-5F56-49C0-BCE8-4FC97CE9A475}" type="presParOf" srcId="{B746A241-23A9-4934-95B2-A5D2308F47AF}" destId="{C8426535-FBB9-4769-B352-0BB2FEF87334}" srcOrd="3" destOrd="0" presId="urn:microsoft.com/office/officeart/2008/layout/VerticalCurvedList"/>
    <dgm:cxn modelId="{3C4876FD-D44A-4643-BF3A-41B9B2498C59}" type="presParOf" srcId="{B746A241-23A9-4934-95B2-A5D2308F47AF}" destId="{020865E0-6E38-42F2-A667-1D9AB06EE056}" srcOrd="4" destOrd="0" presId="urn:microsoft.com/office/officeart/2008/layout/VerticalCurvedList"/>
    <dgm:cxn modelId="{A2647A0D-DC14-4A7B-995A-D3699D8ED30F}" type="presParOf" srcId="{020865E0-6E38-42F2-A667-1D9AB06EE056}" destId="{AA442CFE-6472-4B53-B42F-2AAC41ECCB40}" srcOrd="0" destOrd="0" presId="urn:microsoft.com/office/officeart/2008/layout/VerticalCurvedList"/>
    <dgm:cxn modelId="{8B6F8F3B-E721-4A1F-99B1-02DE9B0D4B4F}" type="presParOf" srcId="{B746A241-23A9-4934-95B2-A5D2308F47AF}" destId="{8B4D5A29-EB8B-4327-BCEC-60CF4D72EE61}" srcOrd="5" destOrd="0" presId="urn:microsoft.com/office/officeart/2008/layout/VerticalCurvedList"/>
    <dgm:cxn modelId="{A8DE1DD1-D12F-4683-99BD-A3B1D754F30A}" type="presParOf" srcId="{B746A241-23A9-4934-95B2-A5D2308F47AF}" destId="{31B966A6-318E-4046-84D8-5F76E6438218}" srcOrd="6" destOrd="0" presId="urn:microsoft.com/office/officeart/2008/layout/VerticalCurvedList"/>
    <dgm:cxn modelId="{21038299-05BA-404F-8141-F0D216B404B5}" type="presParOf" srcId="{31B966A6-318E-4046-84D8-5F76E6438218}" destId="{DFA4F6A6-12CA-4BAA-9000-88A63D94AAA8}" srcOrd="0" destOrd="0" presId="urn:microsoft.com/office/officeart/2008/layout/VerticalCurvedList"/>
    <dgm:cxn modelId="{55BD0578-6CBD-4F73-BCE1-D54680538E4C}" type="presParOf" srcId="{B746A241-23A9-4934-95B2-A5D2308F47AF}" destId="{E71654C6-0E66-4FCF-B742-23176BF5FBC1}" srcOrd="7" destOrd="0" presId="urn:microsoft.com/office/officeart/2008/layout/VerticalCurvedList"/>
    <dgm:cxn modelId="{DA5B4BF2-E0C0-4EC2-9014-B73660AA3ED5}" type="presParOf" srcId="{B746A241-23A9-4934-95B2-A5D2308F47AF}" destId="{50BDCBF5-45B1-4C71-B395-8CDDBAAED6B0}" srcOrd="8" destOrd="0" presId="urn:microsoft.com/office/officeart/2008/layout/VerticalCurvedList"/>
    <dgm:cxn modelId="{F27282B7-7386-4217-83DC-F69A902AB2D0}" type="presParOf" srcId="{50BDCBF5-45B1-4C71-B395-8CDDBAAED6B0}" destId="{B7BE658E-AF08-4DD9-8326-764060748336}" srcOrd="0" destOrd="0" presId="urn:microsoft.com/office/officeart/2008/layout/VerticalCurvedList"/>
    <dgm:cxn modelId="{48F46BDB-8D8B-43F4-8438-F864F0B837B6}" type="presParOf" srcId="{B746A241-23A9-4934-95B2-A5D2308F47AF}" destId="{01515648-E45A-43F2-8DCE-C6A63D9C3AC7}" srcOrd="9" destOrd="0" presId="urn:microsoft.com/office/officeart/2008/layout/VerticalCurvedList"/>
    <dgm:cxn modelId="{A2E61CF3-FEB3-4263-8783-0CB5924279FF}" type="presParOf" srcId="{B746A241-23A9-4934-95B2-A5D2308F47AF}" destId="{E143E636-0C27-4833-9C24-5869FE753D9A}" srcOrd="10" destOrd="0" presId="urn:microsoft.com/office/officeart/2008/layout/VerticalCurvedList"/>
    <dgm:cxn modelId="{8504FDDF-6FCE-4616-933C-AE5A46905E4E}" type="presParOf" srcId="{E143E636-0C27-4833-9C24-5869FE753D9A}" destId="{2C7EABB0-0B5D-4D3C-8923-E70ECC6FA806}" srcOrd="0" destOrd="0" presId="urn:microsoft.com/office/officeart/2008/layout/VerticalCurvedList"/>
    <dgm:cxn modelId="{B90F9E9E-48E6-4B96-8581-DBB9B95D5660}" type="presParOf" srcId="{B746A241-23A9-4934-95B2-A5D2308F47AF}" destId="{E7A29FA7-3966-41F3-B725-87B5D2B4176F}" srcOrd="11" destOrd="0" presId="urn:microsoft.com/office/officeart/2008/layout/VerticalCurvedList"/>
    <dgm:cxn modelId="{B58B09D7-9371-4404-B46C-7B34BF682E85}" type="presParOf" srcId="{B746A241-23A9-4934-95B2-A5D2308F47AF}" destId="{1DCB98B2-8455-4EE4-A782-1134C3640C63}" srcOrd="12" destOrd="0" presId="urn:microsoft.com/office/officeart/2008/layout/VerticalCurvedList"/>
    <dgm:cxn modelId="{E9093FB0-4F6B-4033-9D81-9A1405E7C3DB}" type="presParOf" srcId="{1DCB98B2-8455-4EE4-A782-1134C3640C63}" destId="{01009D69-3762-4C76-A650-F50F0B4FB19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6725FD-2B84-4D97-BA59-4275C182C56B}" type="doc">
      <dgm:prSet loTypeId="urn:microsoft.com/office/officeart/2008/layout/HexagonCluster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B328D629-2951-453A-B115-6562E1501E85}">
      <dgm:prSet phldrT="[文字]"/>
      <dgm:spPr/>
      <dgm:t>
        <a:bodyPr/>
        <a:lstStyle/>
        <a:p>
          <a:r>
            <a:rPr lang="zh-TW" altLang="en-US" dirty="0" smtClean="0"/>
            <a:t>桌遊</a:t>
          </a:r>
          <a:endParaRPr lang="zh-TW" altLang="en-US" dirty="0"/>
        </a:p>
      </dgm:t>
    </dgm:pt>
    <dgm:pt modelId="{A6091AD8-F045-4606-93A7-8F5F2139F455}" type="parTrans" cxnId="{C6D25F13-F03A-4608-A857-D122A5AC77DE}">
      <dgm:prSet/>
      <dgm:spPr/>
      <dgm:t>
        <a:bodyPr/>
        <a:lstStyle/>
        <a:p>
          <a:endParaRPr lang="zh-TW" altLang="en-US"/>
        </a:p>
      </dgm:t>
    </dgm:pt>
    <dgm:pt modelId="{A9EA5E56-BA30-40BB-A6CC-E7A6FA236B65}" type="sibTrans" cxnId="{C6D25F13-F03A-4608-A857-D122A5AC77DE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zh-TW" altLang="en-US"/>
        </a:p>
      </dgm:t>
    </dgm:pt>
    <dgm:pt modelId="{6D3CC9D4-C443-4202-9D07-C3ACC635AD6B}">
      <dgm:prSet phldrT="[文字]"/>
      <dgm:spPr/>
      <dgm:t>
        <a:bodyPr/>
        <a:lstStyle/>
        <a:p>
          <a:r>
            <a:rPr lang="zh-TW" altLang="en-US" dirty="0" smtClean="0"/>
            <a:t>動手玩藝術</a:t>
          </a:r>
          <a:endParaRPr lang="zh-TW" altLang="en-US" dirty="0"/>
        </a:p>
      </dgm:t>
    </dgm:pt>
    <dgm:pt modelId="{75AF03C1-0710-4E42-B128-5D4ACD5BEBAD}" type="parTrans" cxnId="{514958E3-B402-4D2C-AA49-79F4BC4BFB62}">
      <dgm:prSet/>
      <dgm:spPr/>
      <dgm:t>
        <a:bodyPr/>
        <a:lstStyle/>
        <a:p>
          <a:endParaRPr lang="zh-TW" altLang="en-US"/>
        </a:p>
      </dgm:t>
    </dgm:pt>
    <dgm:pt modelId="{1092E619-6334-435F-97AD-ED9E47372914}" type="sibTrans" cxnId="{514958E3-B402-4D2C-AA49-79F4BC4BFB62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zh-TW" altLang="en-US"/>
        </a:p>
      </dgm:t>
    </dgm:pt>
    <dgm:pt modelId="{C89F95E5-59B2-4C26-9A87-3ACA937C96B6}">
      <dgm:prSet phldrT="[文字]"/>
      <dgm:spPr/>
      <dgm:t>
        <a:bodyPr/>
        <a:lstStyle/>
        <a:p>
          <a:r>
            <a:rPr lang="zh-TW" altLang="en-US" dirty="0" smtClean="0"/>
            <a:t>集郵</a:t>
          </a:r>
          <a:endParaRPr lang="zh-TW" altLang="en-US" dirty="0"/>
        </a:p>
      </dgm:t>
    </dgm:pt>
    <dgm:pt modelId="{B4CA8665-D9C6-4A35-BC73-430C7CE9C4FD}" type="parTrans" cxnId="{3457E243-07AD-44FB-9ADE-AE0B91D52E7C}">
      <dgm:prSet/>
      <dgm:spPr/>
      <dgm:t>
        <a:bodyPr/>
        <a:lstStyle/>
        <a:p>
          <a:endParaRPr lang="zh-TW" altLang="en-US"/>
        </a:p>
      </dgm:t>
    </dgm:pt>
    <dgm:pt modelId="{07C9CFEE-5A28-4D0C-BE90-14E0010651ED}" type="sibTrans" cxnId="{3457E243-07AD-44FB-9ADE-AE0B91D52E7C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zh-TW" altLang="en-US"/>
        </a:p>
      </dgm:t>
    </dgm:pt>
    <dgm:pt modelId="{D4A5F23F-0537-4FE5-8B9F-FDE5CF7D9887}">
      <dgm:prSet/>
      <dgm:spPr/>
      <dgm:t>
        <a:bodyPr/>
        <a:lstStyle/>
        <a:p>
          <a:r>
            <a:rPr lang="zh-TW" altLang="en-US" dirty="0" smtClean="0"/>
            <a:t>聲音好好玩</a:t>
          </a:r>
          <a:endParaRPr lang="zh-TW" altLang="en-US" dirty="0"/>
        </a:p>
      </dgm:t>
    </dgm:pt>
    <dgm:pt modelId="{F9E04807-2F4F-4DE5-A9B3-FBB5ECBDCD6F}" type="parTrans" cxnId="{FB264B8C-0514-411E-B3C8-F9BE421D8EB3}">
      <dgm:prSet/>
      <dgm:spPr/>
      <dgm:t>
        <a:bodyPr/>
        <a:lstStyle/>
        <a:p>
          <a:endParaRPr lang="zh-TW" altLang="en-US"/>
        </a:p>
      </dgm:t>
    </dgm:pt>
    <dgm:pt modelId="{2D042EB7-FC4E-4E4F-A686-8910D9F70B8A}" type="sibTrans" cxnId="{FB264B8C-0514-411E-B3C8-F9BE421D8EB3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zh-TW" altLang="en-US"/>
        </a:p>
      </dgm:t>
    </dgm:pt>
    <dgm:pt modelId="{7DA462B5-2798-446E-9DAD-A28E3218E680}">
      <dgm:prSet/>
      <dgm:spPr/>
      <dgm:t>
        <a:bodyPr/>
        <a:lstStyle/>
        <a:p>
          <a:r>
            <a:rPr lang="zh-TW" altLang="en-US" dirty="0" smtClean="0"/>
            <a:t>寫作花園</a:t>
          </a:r>
          <a:endParaRPr lang="zh-TW" altLang="en-US" dirty="0"/>
        </a:p>
      </dgm:t>
    </dgm:pt>
    <dgm:pt modelId="{04B7D865-B525-44AD-B8E5-B28E9E5CF559}" type="parTrans" cxnId="{4C09040E-10C1-4C63-8731-1B21B9E604C5}">
      <dgm:prSet/>
      <dgm:spPr/>
      <dgm:t>
        <a:bodyPr/>
        <a:lstStyle/>
        <a:p>
          <a:endParaRPr lang="zh-TW" altLang="en-US"/>
        </a:p>
      </dgm:t>
    </dgm:pt>
    <dgm:pt modelId="{3F4C7964-8635-421A-963C-AF371F123052}" type="sibTrans" cxnId="{4C09040E-10C1-4C63-8731-1B21B9E604C5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zh-TW" altLang="en-US"/>
        </a:p>
      </dgm:t>
    </dgm:pt>
    <dgm:pt modelId="{2FC29F88-EE52-43ED-8E3B-23E1E169D93A}" type="pres">
      <dgm:prSet presAssocID="{086725FD-2B84-4D97-BA59-4275C182C56B}" presName="Name0" presStyleCnt="0">
        <dgm:presLayoutVars>
          <dgm:chMax val="21"/>
          <dgm:chPref val="21"/>
        </dgm:presLayoutVars>
      </dgm:prSet>
      <dgm:spPr/>
    </dgm:pt>
    <dgm:pt modelId="{43458A9D-5319-46D7-A48F-7A5395C4C6FF}" type="pres">
      <dgm:prSet presAssocID="{B328D629-2951-453A-B115-6562E1501E85}" presName="text1" presStyleCnt="0"/>
      <dgm:spPr/>
    </dgm:pt>
    <dgm:pt modelId="{B19F84B0-6119-46FB-8054-D2D2216E3D39}" type="pres">
      <dgm:prSet presAssocID="{B328D629-2951-453A-B115-6562E1501E85}" presName="textRepeatNode" presStyleLbl="alig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7F3F038-0E00-4555-A30F-35C151790336}" type="pres">
      <dgm:prSet presAssocID="{B328D629-2951-453A-B115-6562E1501E85}" presName="textaccent1" presStyleCnt="0"/>
      <dgm:spPr/>
    </dgm:pt>
    <dgm:pt modelId="{1061F479-C1C3-4EEE-A425-947DAF5CDE24}" type="pres">
      <dgm:prSet presAssocID="{B328D629-2951-453A-B115-6562E1501E85}" presName="accentRepeatNode" presStyleLbl="solidAlignAcc1" presStyleIdx="0" presStyleCnt="10"/>
      <dgm:spPr/>
    </dgm:pt>
    <dgm:pt modelId="{B5036411-F79A-4081-9E67-F8BA6070E8A9}" type="pres">
      <dgm:prSet presAssocID="{A9EA5E56-BA30-40BB-A6CC-E7A6FA236B65}" presName="image1" presStyleCnt="0"/>
      <dgm:spPr/>
    </dgm:pt>
    <dgm:pt modelId="{F8659BDC-CBE3-4C2E-B71F-3676A5ECC734}" type="pres">
      <dgm:prSet presAssocID="{A9EA5E56-BA30-40BB-A6CC-E7A6FA236B65}" presName="imageRepeatNode" presStyleLbl="alignAcc1" presStyleIdx="0" presStyleCnt="5"/>
      <dgm:spPr/>
    </dgm:pt>
    <dgm:pt modelId="{BAA636B4-7758-49E5-AB63-70CDE6B1326F}" type="pres">
      <dgm:prSet presAssocID="{A9EA5E56-BA30-40BB-A6CC-E7A6FA236B65}" presName="imageaccent1" presStyleCnt="0"/>
      <dgm:spPr/>
    </dgm:pt>
    <dgm:pt modelId="{BEAC3A11-8BD3-4F23-84BC-5C2D3B7DFA4A}" type="pres">
      <dgm:prSet presAssocID="{A9EA5E56-BA30-40BB-A6CC-E7A6FA236B65}" presName="accentRepeatNode" presStyleLbl="solidAlignAcc1" presStyleIdx="1" presStyleCnt="10"/>
      <dgm:spPr/>
    </dgm:pt>
    <dgm:pt modelId="{590F265D-3AF7-48F1-8EA4-9755973AD5BD}" type="pres">
      <dgm:prSet presAssocID="{6D3CC9D4-C443-4202-9D07-C3ACC635AD6B}" presName="text2" presStyleCnt="0"/>
      <dgm:spPr/>
    </dgm:pt>
    <dgm:pt modelId="{9A86EADF-C97F-4A3D-AD65-562ED55F707F}" type="pres">
      <dgm:prSet presAssocID="{6D3CC9D4-C443-4202-9D07-C3ACC635AD6B}" presName="textRepeatNode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AD91DE85-2596-4801-A1CE-62241364F5B5}" type="pres">
      <dgm:prSet presAssocID="{6D3CC9D4-C443-4202-9D07-C3ACC635AD6B}" presName="textaccent2" presStyleCnt="0"/>
      <dgm:spPr/>
    </dgm:pt>
    <dgm:pt modelId="{0535E7E6-40A9-4C0C-B3FB-B48740977AF5}" type="pres">
      <dgm:prSet presAssocID="{6D3CC9D4-C443-4202-9D07-C3ACC635AD6B}" presName="accentRepeatNode" presStyleLbl="solidAlignAcc1" presStyleIdx="2" presStyleCnt="10"/>
      <dgm:spPr/>
    </dgm:pt>
    <dgm:pt modelId="{3F3FDC2B-B5C5-47F8-B869-DBEC9EA8E28A}" type="pres">
      <dgm:prSet presAssocID="{1092E619-6334-435F-97AD-ED9E47372914}" presName="image2" presStyleCnt="0"/>
      <dgm:spPr/>
    </dgm:pt>
    <dgm:pt modelId="{BEF829A2-5286-4B54-9EA7-D86348783BD0}" type="pres">
      <dgm:prSet presAssocID="{1092E619-6334-435F-97AD-ED9E47372914}" presName="imageRepeatNode" presStyleLbl="alignAcc1" presStyleIdx="1" presStyleCnt="5"/>
      <dgm:spPr/>
    </dgm:pt>
    <dgm:pt modelId="{8839C001-CFFB-499F-A1C3-73452CE09FD4}" type="pres">
      <dgm:prSet presAssocID="{1092E619-6334-435F-97AD-ED9E47372914}" presName="imageaccent2" presStyleCnt="0"/>
      <dgm:spPr/>
    </dgm:pt>
    <dgm:pt modelId="{0CC96CFA-5910-4D00-95FC-5D44AAF47C6A}" type="pres">
      <dgm:prSet presAssocID="{1092E619-6334-435F-97AD-ED9E47372914}" presName="accentRepeatNode" presStyleLbl="solidAlignAcc1" presStyleIdx="3" presStyleCnt="10"/>
      <dgm:spPr/>
    </dgm:pt>
    <dgm:pt modelId="{C4ADEE0C-C399-4DCF-97C0-1C889C40D275}" type="pres">
      <dgm:prSet presAssocID="{D4A5F23F-0537-4FE5-8B9F-FDE5CF7D9887}" presName="text3" presStyleCnt="0"/>
      <dgm:spPr/>
    </dgm:pt>
    <dgm:pt modelId="{6A005986-FCD8-4954-A79B-155546AF7C02}" type="pres">
      <dgm:prSet presAssocID="{D4A5F23F-0537-4FE5-8B9F-FDE5CF7D9887}" presName="textRepeatNode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8EC281D8-140A-4114-80A2-DF8C309D3D9E}" type="pres">
      <dgm:prSet presAssocID="{D4A5F23F-0537-4FE5-8B9F-FDE5CF7D9887}" presName="textaccent3" presStyleCnt="0"/>
      <dgm:spPr/>
    </dgm:pt>
    <dgm:pt modelId="{13B1A398-9380-4B9E-8033-2D4794637030}" type="pres">
      <dgm:prSet presAssocID="{D4A5F23F-0537-4FE5-8B9F-FDE5CF7D9887}" presName="accentRepeatNode" presStyleLbl="solidAlignAcc1" presStyleIdx="4" presStyleCnt="10"/>
      <dgm:spPr/>
    </dgm:pt>
    <dgm:pt modelId="{7A71567C-D2B8-4B3A-98C9-8383C77CA5D2}" type="pres">
      <dgm:prSet presAssocID="{2D042EB7-FC4E-4E4F-A686-8910D9F70B8A}" presName="image3" presStyleCnt="0"/>
      <dgm:spPr/>
    </dgm:pt>
    <dgm:pt modelId="{4981C007-46C4-4E46-A231-4283521E8988}" type="pres">
      <dgm:prSet presAssocID="{2D042EB7-FC4E-4E4F-A686-8910D9F70B8A}" presName="imageRepeatNode" presStyleLbl="alignAcc1" presStyleIdx="2" presStyleCnt="5"/>
      <dgm:spPr/>
    </dgm:pt>
    <dgm:pt modelId="{7F6753AE-1AB9-42EF-925A-934893E047EB}" type="pres">
      <dgm:prSet presAssocID="{2D042EB7-FC4E-4E4F-A686-8910D9F70B8A}" presName="imageaccent3" presStyleCnt="0"/>
      <dgm:spPr/>
    </dgm:pt>
    <dgm:pt modelId="{09D62EB4-CCC9-46D4-BADC-3C77EA92E742}" type="pres">
      <dgm:prSet presAssocID="{2D042EB7-FC4E-4E4F-A686-8910D9F70B8A}" presName="accentRepeatNode" presStyleLbl="solidAlignAcc1" presStyleIdx="5" presStyleCnt="10"/>
      <dgm:spPr/>
    </dgm:pt>
    <dgm:pt modelId="{655938DA-F4EC-414E-8B31-E54B97819BB7}" type="pres">
      <dgm:prSet presAssocID="{7DA462B5-2798-446E-9DAD-A28E3218E680}" presName="text4" presStyleCnt="0"/>
      <dgm:spPr/>
    </dgm:pt>
    <dgm:pt modelId="{2DFEE621-01CC-4398-A7DC-85ADF9DB41F3}" type="pres">
      <dgm:prSet presAssocID="{7DA462B5-2798-446E-9DAD-A28E3218E680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4613F58B-91A0-4F26-AEC8-EEE55F9FC39A}" type="pres">
      <dgm:prSet presAssocID="{7DA462B5-2798-446E-9DAD-A28E3218E680}" presName="textaccent4" presStyleCnt="0"/>
      <dgm:spPr/>
    </dgm:pt>
    <dgm:pt modelId="{29C9D131-A431-488D-8E56-E19BF4E28B6A}" type="pres">
      <dgm:prSet presAssocID="{7DA462B5-2798-446E-9DAD-A28E3218E680}" presName="accentRepeatNode" presStyleLbl="solidAlignAcc1" presStyleIdx="6" presStyleCnt="10"/>
      <dgm:spPr/>
    </dgm:pt>
    <dgm:pt modelId="{9F2270F5-22E6-4CE0-ACB8-86CC0E3EEADA}" type="pres">
      <dgm:prSet presAssocID="{3F4C7964-8635-421A-963C-AF371F123052}" presName="image4" presStyleCnt="0"/>
      <dgm:spPr/>
    </dgm:pt>
    <dgm:pt modelId="{E41CFBA7-A43C-44B8-8220-BED311913858}" type="pres">
      <dgm:prSet presAssocID="{3F4C7964-8635-421A-963C-AF371F123052}" presName="imageRepeatNode" presStyleLbl="alignAcc1" presStyleIdx="3" presStyleCnt="5"/>
      <dgm:spPr/>
    </dgm:pt>
    <dgm:pt modelId="{9C0E74D7-C477-476B-A1A4-F799166529E9}" type="pres">
      <dgm:prSet presAssocID="{3F4C7964-8635-421A-963C-AF371F123052}" presName="imageaccent4" presStyleCnt="0"/>
      <dgm:spPr/>
    </dgm:pt>
    <dgm:pt modelId="{803F5AC7-4BC2-495C-AFD6-42A0F0113062}" type="pres">
      <dgm:prSet presAssocID="{3F4C7964-8635-421A-963C-AF371F123052}" presName="accentRepeatNode" presStyleLbl="solidAlignAcc1" presStyleIdx="7" presStyleCnt="10"/>
      <dgm:spPr/>
    </dgm:pt>
    <dgm:pt modelId="{541F7CE5-FF6B-4ABF-9547-99E69E3FC3C7}" type="pres">
      <dgm:prSet presAssocID="{C89F95E5-59B2-4C26-9A87-3ACA937C96B6}" presName="text5" presStyleCnt="0"/>
      <dgm:spPr/>
    </dgm:pt>
    <dgm:pt modelId="{C75CE82F-14CB-49F2-9D7F-4DFB04DCAD0A}" type="pres">
      <dgm:prSet presAssocID="{C89F95E5-59B2-4C26-9A87-3ACA937C96B6}" presName="textRepeatNode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8879ADB8-E639-4BD3-B0AD-AD668F29866C}" type="pres">
      <dgm:prSet presAssocID="{C89F95E5-59B2-4C26-9A87-3ACA937C96B6}" presName="textaccent5" presStyleCnt="0"/>
      <dgm:spPr/>
    </dgm:pt>
    <dgm:pt modelId="{8D71FE5D-6751-4C70-B6FA-8939AB2548F2}" type="pres">
      <dgm:prSet presAssocID="{C89F95E5-59B2-4C26-9A87-3ACA937C96B6}" presName="accentRepeatNode" presStyleLbl="solidAlignAcc1" presStyleIdx="8" presStyleCnt="10"/>
      <dgm:spPr/>
    </dgm:pt>
    <dgm:pt modelId="{2C76C5B9-5244-4991-B788-721059E74020}" type="pres">
      <dgm:prSet presAssocID="{07C9CFEE-5A28-4D0C-BE90-14E0010651ED}" presName="image5" presStyleCnt="0"/>
      <dgm:spPr/>
    </dgm:pt>
    <dgm:pt modelId="{A24ABD35-E560-4CA8-94C3-44450E0A578C}" type="pres">
      <dgm:prSet presAssocID="{07C9CFEE-5A28-4D0C-BE90-14E0010651ED}" presName="imageRepeatNode" presStyleLbl="alignAcc1" presStyleIdx="4" presStyleCnt="5"/>
      <dgm:spPr/>
    </dgm:pt>
    <dgm:pt modelId="{BD18350B-9316-4EBC-B40A-A15CD2581CA4}" type="pres">
      <dgm:prSet presAssocID="{07C9CFEE-5A28-4D0C-BE90-14E0010651ED}" presName="imageaccent5" presStyleCnt="0"/>
      <dgm:spPr/>
    </dgm:pt>
    <dgm:pt modelId="{83C8C775-44B1-47BC-996A-0BD8A220E7CB}" type="pres">
      <dgm:prSet presAssocID="{07C9CFEE-5A28-4D0C-BE90-14E0010651ED}" presName="accentRepeatNode" presStyleLbl="solidAlignAcc1" presStyleIdx="9" presStyleCnt="10"/>
      <dgm:spPr/>
    </dgm:pt>
  </dgm:ptLst>
  <dgm:cxnLst>
    <dgm:cxn modelId="{3457E243-07AD-44FB-9ADE-AE0B91D52E7C}" srcId="{086725FD-2B84-4D97-BA59-4275C182C56B}" destId="{C89F95E5-59B2-4C26-9A87-3ACA937C96B6}" srcOrd="4" destOrd="0" parTransId="{B4CA8665-D9C6-4A35-BC73-430C7CE9C4FD}" sibTransId="{07C9CFEE-5A28-4D0C-BE90-14E0010651ED}"/>
    <dgm:cxn modelId="{28AA2C48-25DE-4568-925F-A155A9223B41}" type="presOf" srcId="{B328D629-2951-453A-B115-6562E1501E85}" destId="{B19F84B0-6119-46FB-8054-D2D2216E3D39}" srcOrd="0" destOrd="0" presId="urn:microsoft.com/office/officeart/2008/layout/HexagonCluster"/>
    <dgm:cxn modelId="{EC0C4433-B3EE-49A5-9889-50489B56B6E2}" type="presOf" srcId="{6D3CC9D4-C443-4202-9D07-C3ACC635AD6B}" destId="{9A86EADF-C97F-4A3D-AD65-562ED55F707F}" srcOrd="0" destOrd="0" presId="urn:microsoft.com/office/officeart/2008/layout/HexagonCluster"/>
    <dgm:cxn modelId="{4C09040E-10C1-4C63-8731-1B21B9E604C5}" srcId="{086725FD-2B84-4D97-BA59-4275C182C56B}" destId="{7DA462B5-2798-446E-9DAD-A28E3218E680}" srcOrd="3" destOrd="0" parTransId="{04B7D865-B525-44AD-B8E5-B28E9E5CF559}" sibTransId="{3F4C7964-8635-421A-963C-AF371F123052}"/>
    <dgm:cxn modelId="{FC4F5210-8CC8-4D52-ACB0-73574D4BAD15}" type="presOf" srcId="{086725FD-2B84-4D97-BA59-4275C182C56B}" destId="{2FC29F88-EE52-43ED-8E3B-23E1E169D93A}" srcOrd="0" destOrd="0" presId="urn:microsoft.com/office/officeart/2008/layout/HexagonCluster"/>
    <dgm:cxn modelId="{D0D3D83B-255A-439A-9CF7-0B60F6A1CC0C}" type="presOf" srcId="{1092E619-6334-435F-97AD-ED9E47372914}" destId="{BEF829A2-5286-4B54-9EA7-D86348783BD0}" srcOrd="0" destOrd="0" presId="urn:microsoft.com/office/officeart/2008/layout/HexagonCluster"/>
    <dgm:cxn modelId="{FB264B8C-0514-411E-B3C8-F9BE421D8EB3}" srcId="{086725FD-2B84-4D97-BA59-4275C182C56B}" destId="{D4A5F23F-0537-4FE5-8B9F-FDE5CF7D9887}" srcOrd="2" destOrd="0" parTransId="{F9E04807-2F4F-4DE5-A9B3-FBB5ECBDCD6F}" sibTransId="{2D042EB7-FC4E-4E4F-A686-8910D9F70B8A}"/>
    <dgm:cxn modelId="{514958E3-B402-4D2C-AA49-79F4BC4BFB62}" srcId="{086725FD-2B84-4D97-BA59-4275C182C56B}" destId="{6D3CC9D4-C443-4202-9D07-C3ACC635AD6B}" srcOrd="1" destOrd="0" parTransId="{75AF03C1-0710-4E42-B128-5D4ACD5BEBAD}" sibTransId="{1092E619-6334-435F-97AD-ED9E47372914}"/>
    <dgm:cxn modelId="{6C0354B4-0D2D-4CB8-9E69-B6286927C942}" type="presOf" srcId="{7DA462B5-2798-446E-9DAD-A28E3218E680}" destId="{2DFEE621-01CC-4398-A7DC-85ADF9DB41F3}" srcOrd="0" destOrd="0" presId="urn:microsoft.com/office/officeart/2008/layout/HexagonCluster"/>
    <dgm:cxn modelId="{A87B91BD-FF65-4D22-8F29-2FB49DC609A8}" type="presOf" srcId="{D4A5F23F-0537-4FE5-8B9F-FDE5CF7D9887}" destId="{6A005986-FCD8-4954-A79B-155546AF7C02}" srcOrd="0" destOrd="0" presId="urn:microsoft.com/office/officeart/2008/layout/HexagonCluster"/>
    <dgm:cxn modelId="{35D2F17A-C3A0-42E8-8A95-80F331F2BE8B}" type="presOf" srcId="{C89F95E5-59B2-4C26-9A87-3ACA937C96B6}" destId="{C75CE82F-14CB-49F2-9D7F-4DFB04DCAD0A}" srcOrd="0" destOrd="0" presId="urn:microsoft.com/office/officeart/2008/layout/HexagonCluster"/>
    <dgm:cxn modelId="{08B8B197-274B-4D0F-B74B-8E3B70904D78}" type="presOf" srcId="{3F4C7964-8635-421A-963C-AF371F123052}" destId="{E41CFBA7-A43C-44B8-8220-BED311913858}" srcOrd="0" destOrd="0" presId="urn:microsoft.com/office/officeart/2008/layout/HexagonCluster"/>
    <dgm:cxn modelId="{20CB54CF-611A-4CD2-87A2-54B033E443FF}" type="presOf" srcId="{2D042EB7-FC4E-4E4F-A686-8910D9F70B8A}" destId="{4981C007-46C4-4E46-A231-4283521E8988}" srcOrd="0" destOrd="0" presId="urn:microsoft.com/office/officeart/2008/layout/HexagonCluster"/>
    <dgm:cxn modelId="{145C47DA-3804-4E2E-B0C5-C28E0B7F03E9}" type="presOf" srcId="{A9EA5E56-BA30-40BB-A6CC-E7A6FA236B65}" destId="{F8659BDC-CBE3-4C2E-B71F-3676A5ECC734}" srcOrd="0" destOrd="0" presId="urn:microsoft.com/office/officeart/2008/layout/HexagonCluster"/>
    <dgm:cxn modelId="{854270E6-7539-47FE-B3DE-457935D98F95}" type="presOf" srcId="{07C9CFEE-5A28-4D0C-BE90-14E0010651ED}" destId="{A24ABD35-E560-4CA8-94C3-44450E0A578C}" srcOrd="0" destOrd="0" presId="urn:microsoft.com/office/officeart/2008/layout/HexagonCluster"/>
    <dgm:cxn modelId="{C6D25F13-F03A-4608-A857-D122A5AC77DE}" srcId="{086725FD-2B84-4D97-BA59-4275C182C56B}" destId="{B328D629-2951-453A-B115-6562E1501E85}" srcOrd="0" destOrd="0" parTransId="{A6091AD8-F045-4606-93A7-8F5F2139F455}" sibTransId="{A9EA5E56-BA30-40BB-A6CC-E7A6FA236B65}"/>
    <dgm:cxn modelId="{C8132F32-7F7B-4450-8C0A-2C8818E09DE2}" type="presParOf" srcId="{2FC29F88-EE52-43ED-8E3B-23E1E169D93A}" destId="{43458A9D-5319-46D7-A48F-7A5395C4C6FF}" srcOrd="0" destOrd="0" presId="urn:microsoft.com/office/officeart/2008/layout/HexagonCluster"/>
    <dgm:cxn modelId="{ED11D240-97FE-49D6-81DD-6AAA68C13F77}" type="presParOf" srcId="{43458A9D-5319-46D7-A48F-7A5395C4C6FF}" destId="{B19F84B0-6119-46FB-8054-D2D2216E3D39}" srcOrd="0" destOrd="0" presId="urn:microsoft.com/office/officeart/2008/layout/HexagonCluster"/>
    <dgm:cxn modelId="{7CBFA968-98CE-4933-B291-53C33F0A77A9}" type="presParOf" srcId="{2FC29F88-EE52-43ED-8E3B-23E1E169D93A}" destId="{D7F3F038-0E00-4555-A30F-35C151790336}" srcOrd="1" destOrd="0" presId="urn:microsoft.com/office/officeart/2008/layout/HexagonCluster"/>
    <dgm:cxn modelId="{0D59CD29-B8B2-444D-AD6D-DA084BE2248E}" type="presParOf" srcId="{D7F3F038-0E00-4555-A30F-35C151790336}" destId="{1061F479-C1C3-4EEE-A425-947DAF5CDE24}" srcOrd="0" destOrd="0" presId="urn:microsoft.com/office/officeart/2008/layout/HexagonCluster"/>
    <dgm:cxn modelId="{FB8BFD9C-0247-4F9E-8A50-2AA334CB50AF}" type="presParOf" srcId="{2FC29F88-EE52-43ED-8E3B-23E1E169D93A}" destId="{B5036411-F79A-4081-9E67-F8BA6070E8A9}" srcOrd="2" destOrd="0" presId="urn:microsoft.com/office/officeart/2008/layout/HexagonCluster"/>
    <dgm:cxn modelId="{325272ED-9AB5-430D-AADB-E8B69FBF0896}" type="presParOf" srcId="{B5036411-F79A-4081-9E67-F8BA6070E8A9}" destId="{F8659BDC-CBE3-4C2E-B71F-3676A5ECC734}" srcOrd="0" destOrd="0" presId="urn:microsoft.com/office/officeart/2008/layout/HexagonCluster"/>
    <dgm:cxn modelId="{48A36C1F-F64E-40C6-A4F6-20A157D821F4}" type="presParOf" srcId="{2FC29F88-EE52-43ED-8E3B-23E1E169D93A}" destId="{BAA636B4-7758-49E5-AB63-70CDE6B1326F}" srcOrd="3" destOrd="0" presId="urn:microsoft.com/office/officeart/2008/layout/HexagonCluster"/>
    <dgm:cxn modelId="{24094F90-0B6D-4D4B-9B81-582A28E57E7F}" type="presParOf" srcId="{BAA636B4-7758-49E5-AB63-70CDE6B1326F}" destId="{BEAC3A11-8BD3-4F23-84BC-5C2D3B7DFA4A}" srcOrd="0" destOrd="0" presId="urn:microsoft.com/office/officeart/2008/layout/HexagonCluster"/>
    <dgm:cxn modelId="{BB6DAB06-8B62-4853-89ED-421EE4F66572}" type="presParOf" srcId="{2FC29F88-EE52-43ED-8E3B-23E1E169D93A}" destId="{590F265D-3AF7-48F1-8EA4-9755973AD5BD}" srcOrd="4" destOrd="0" presId="urn:microsoft.com/office/officeart/2008/layout/HexagonCluster"/>
    <dgm:cxn modelId="{B537322E-B64E-4296-A1D8-08F264AE3EC4}" type="presParOf" srcId="{590F265D-3AF7-48F1-8EA4-9755973AD5BD}" destId="{9A86EADF-C97F-4A3D-AD65-562ED55F707F}" srcOrd="0" destOrd="0" presId="urn:microsoft.com/office/officeart/2008/layout/HexagonCluster"/>
    <dgm:cxn modelId="{C5FF8EEF-1E14-46EB-8E4A-0FF41F2D707A}" type="presParOf" srcId="{2FC29F88-EE52-43ED-8E3B-23E1E169D93A}" destId="{AD91DE85-2596-4801-A1CE-62241364F5B5}" srcOrd="5" destOrd="0" presId="urn:microsoft.com/office/officeart/2008/layout/HexagonCluster"/>
    <dgm:cxn modelId="{81F67772-007F-4426-A132-11012B58F6A1}" type="presParOf" srcId="{AD91DE85-2596-4801-A1CE-62241364F5B5}" destId="{0535E7E6-40A9-4C0C-B3FB-B48740977AF5}" srcOrd="0" destOrd="0" presId="urn:microsoft.com/office/officeart/2008/layout/HexagonCluster"/>
    <dgm:cxn modelId="{B56630C7-E123-4BEE-91AC-894056EE98BA}" type="presParOf" srcId="{2FC29F88-EE52-43ED-8E3B-23E1E169D93A}" destId="{3F3FDC2B-B5C5-47F8-B869-DBEC9EA8E28A}" srcOrd="6" destOrd="0" presId="urn:microsoft.com/office/officeart/2008/layout/HexagonCluster"/>
    <dgm:cxn modelId="{09823537-7CDC-42ED-8A5B-5FA99BF4CB69}" type="presParOf" srcId="{3F3FDC2B-B5C5-47F8-B869-DBEC9EA8E28A}" destId="{BEF829A2-5286-4B54-9EA7-D86348783BD0}" srcOrd="0" destOrd="0" presId="urn:microsoft.com/office/officeart/2008/layout/HexagonCluster"/>
    <dgm:cxn modelId="{01061E85-9E44-4270-BE8C-78BDD46CCF18}" type="presParOf" srcId="{2FC29F88-EE52-43ED-8E3B-23E1E169D93A}" destId="{8839C001-CFFB-499F-A1C3-73452CE09FD4}" srcOrd="7" destOrd="0" presId="urn:microsoft.com/office/officeart/2008/layout/HexagonCluster"/>
    <dgm:cxn modelId="{4C6C2F47-683D-42EE-B57E-2FF605100F0B}" type="presParOf" srcId="{8839C001-CFFB-499F-A1C3-73452CE09FD4}" destId="{0CC96CFA-5910-4D00-95FC-5D44AAF47C6A}" srcOrd="0" destOrd="0" presId="urn:microsoft.com/office/officeart/2008/layout/HexagonCluster"/>
    <dgm:cxn modelId="{9F34B65C-A9B1-4865-9379-20CB6B13D851}" type="presParOf" srcId="{2FC29F88-EE52-43ED-8E3B-23E1E169D93A}" destId="{C4ADEE0C-C399-4DCF-97C0-1C889C40D275}" srcOrd="8" destOrd="0" presId="urn:microsoft.com/office/officeart/2008/layout/HexagonCluster"/>
    <dgm:cxn modelId="{62F1F847-0223-4234-A100-F0BCDD855058}" type="presParOf" srcId="{C4ADEE0C-C399-4DCF-97C0-1C889C40D275}" destId="{6A005986-FCD8-4954-A79B-155546AF7C02}" srcOrd="0" destOrd="0" presId="urn:microsoft.com/office/officeart/2008/layout/HexagonCluster"/>
    <dgm:cxn modelId="{F05D7070-18FF-490E-988C-F5D05954CB73}" type="presParOf" srcId="{2FC29F88-EE52-43ED-8E3B-23E1E169D93A}" destId="{8EC281D8-140A-4114-80A2-DF8C309D3D9E}" srcOrd="9" destOrd="0" presId="urn:microsoft.com/office/officeart/2008/layout/HexagonCluster"/>
    <dgm:cxn modelId="{6B3269A9-E429-467F-9F8C-8D37806C80E8}" type="presParOf" srcId="{8EC281D8-140A-4114-80A2-DF8C309D3D9E}" destId="{13B1A398-9380-4B9E-8033-2D4794637030}" srcOrd="0" destOrd="0" presId="urn:microsoft.com/office/officeart/2008/layout/HexagonCluster"/>
    <dgm:cxn modelId="{4AD0FD97-6376-4B70-B589-3E739C144A14}" type="presParOf" srcId="{2FC29F88-EE52-43ED-8E3B-23E1E169D93A}" destId="{7A71567C-D2B8-4B3A-98C9-8383C77CA5D2}" srcOrd="10" destOrd="0" presId="urn:microsoft.com/office/officeart/2008/layout/HexagonCluster"/>
    <dgm:cxn modelId="{75DCC4DA-FB9C-4A41-A764-12A05845C88B}" type="presParOf" srcId="{7A71567C-D2B8-4B3A-98C9-8383C77CA5D2}" destId="{4981C007-46C4-4E46-A231-4283521E8988}" srcOrd="0" destOrd="0" presId="urn:microsoft.com/office/officeart/2008/layout/HexagonCluster"/>
    <dgm:cxn modelId="{1E2F6C3E-80EE-4425-9625-DF7B0148F993}" type="presParOf" srcId="{2FC29F88-EE52-43ED-8E3B-23E1E169D93A}" destId="{7F6753AE-1AB9-42EF-925A-934893E047EB}" srcOrd="11" destOrd="0" presId="urn:microsoft.com/office/officeart/2008/layout/HexagonCluster"/>
    <dgm:cxn modelId="{DEAA2EC6-D005-4AD0-9FEF-8C62C2BF4ACB}" type="presParOf" srcId="{7F6753AE-1AB9-42EF-925A-934893E047EB}" destId="{09D62EB4-CCC9-46D4-BADC-3C77EA92E742}" srcOrd="0" destOrd="0" presId="urn:microsoft.com/office/officeart/2008/layout/HexagonCluster"/>
    <dgm:cxn modelId="{10DD6021-D388-4943-96DC-1D889E3F58FA}" type="presParOf" srcId="{2FC29F88-EE52-43ED-8E3B-23E1E169D93A}" destId="{655938DA-F4EC-414E-8B31-E54B97819BB7}" srcOrd="12" destOrd="0" presId="urn:microsoft.com/office/officeart/2008/layout/HexagonCluster"/>
    <dgm:cxn modelId="{A6151BD2-FE34-41D4-B05C-C7CA522F9248}" type="presParOf" srcId="{655938DA-F4EC-414E-8B31-E54B97819BB7}" destId="{2DFEE621-01CC-4398-A7DC-85ADF9DB41F3}" srcOrd="0" destOrd="0" presId="urn:microsoft.com/office/officeart/2008/layout/HexagonCluster"/>
    <dgm:cxn modelId="{A982A363-B48E-4D8F-A709-EFCF40FF90A0}" type="presParOf" srcId="{2FC29F88-EE52-43ED-8E3B-23E1E169D93A}" destId="{4613F58B-91A0-4F26-AEC8-EEE55F9FC39A}" srcOrd="13" destOrd="0" presId="urn:microsoft.com/office/officeart/2008/layout/HexagonCluster"/>
    <dgm:cxn modelId="{52E485BF-840C-4E5D-A797-42DD9E3B1A7C}" type="presParOf" srcId="{4613F58B-91A0-4F26-AEC8-EEE55F9FC39A}" destId="{29C9D131-A431-488D-8E56-E19BF4E28B6A}" srcOrd="0" destOrd="0" presId="urn:microsoft.com/office/officeart/2008/layout/HexagonCluster"/>
    <dgm:cxn modelId="{61D030C0-A7D6-49BC-83A5-D07F0BE5C8E6}" type="presParOf" srcId="{2FC29F88-EE52-43ED-8E3B-23E1E169D93A}" destId="{9F2270F5-22E6-4CE0-ACB8-86CC0E3EEADA}" srcOrd="14" destOrd="0" presId="urn:microsoft.com/office/officeart/2008/layout/HexagonCluster"/>
    <dgm:cxn modelId="{73E59452-0BC9-42F3-98C5-8D5FDE26AE8B}" type="presParOf" srcId="{9F2270F5-22E6-4CE0-ACB8-86CC0E3EEADA}" destId="{E41CFBA7-A43C-44B8-8220-BED311913858}" srcOrd="0" destOrd="0" presId="urn:microsoft.com/office/officeart/2008/layout/HexagonCluster"/>
    <dgm:cxn modelId="{5D200F83-0D5E-4E9C-8C9B-CD5AEBC63596}" type="presParOf" srcId="{2FC29F88-EE52-43ED-8E3B-23E1E169D93A}" destId="{9C0E74D7-C477-476B-A1A4-F799166529E9}" srcOrd="15" destOrd="0" presId="urn:microsoft.com/office/officeart/2008/layout/HexagonCluster"/>
    <dgm:cxn modelId="{E3766415-C737-4EDA-B4C4-ED64DBE8B339}" type="presParOf" srcId="{9C0E74D7-C477-476B-A1A4-F799166529E9}" destId="{803F5AC7-4BC2-495C-AFD6-42A0F0113062}" srcOrd="0" destOrd="0" presId="urn:microsoft.com/office/officeart/2008/layout/HexagonCluster"/>
    <dgm:cxn modelId="{64FF2479-56FE-485B-9C83-8E0B8814265C}" type="presParOf" srcId="{2FC29F88-EE52-43ED-8E3B-23E1E169D93A}" destId="{541F7CE5-FF6B-4ABF-9547-99E69E3FC3C7}" srcOrd="16" destOrd="0" presId="urn:microsoft.com/office/officeart/2008/layout/HexagonCluster"/>
    <dgm:cxn modelId="{79F0B4DA-ED97-48FA-A260-2B92C100F09B}" type="presParOf" srcId="{541F7CE5-FF6B-4ABF-9547-99E69E3FC3C7}" destId="{C75CE82F-14CB-49F2-9D7F-4DFB04DCAD0A}" srcOrd="0" destOrd="0" presId="urn:microsoft.com/office/officeart/2008/layout/HexagonCluster"/>
    <dgm:cxn modelId="{BD6FF252-39F4-4A21-A633-34DB389B062D}" type="presParOf" srcId="{2FC29F88-EE52-43ED-8E3B-23E1E169D93A}" destId="{8879ADB8-E639-4BD3-B0AD-AD668F29866C}" srcOrd="17" destOrd="0" presId="urn:microsoft.com/office/officeart/2008/layout/HexagonCluster"/>
    <dgm:cxn modelId="{D855FB9D-F578-41ED-A5B6-286C1D286B41}" type="presParOf" srcId="{8879ADB8-E639-4BD3-B0AD-AD668F29866C}" destId="{8D71FE5D-6751-4C70-B6FA-8939AB2548F2}" srcOrd="0" destOrd="0" presId="urn:microsoft.com/office/officeart/2008/layout/HexagonCluster"/>
    <dgm:cxn modelId="{4C119368-7293-48BD-A6A5-500C4D45C416}" type="presParOf" srcId="{2FC29F88-EE52-43ED-8E3B-23E1E169D93A}" destId="{2C76C5B9-5244-4991-B788-721059E74020}" srcOrd="18" destOrd="0" presId="urn:microsoft.com/office/officeart/2008/layout/HexagonCluster"/>
    <dgm:cxn modelId="{24660576-4674-4A3C-82E4-3156FEDDCDD4}" type="presParOf" srcId="{2C76C5B9-5244-4991-B788-721059E74020}" destId="{A24ABD35-E560-4CA8-94C3-44450E0A578C}" srcOrd="0" destOrd="0" presId="urn:microsoft.com/office/officeart/2008/layout/HexagonCluster"/>
    <dgm:cxn modelId="{118F1225-5716-4C84-BA22-4C22673DEBF2}" type="presParOf" srcId="{2FC29F88-EE52-43ED-8E3B-23E1E169D93A}" destId="{BD18350B-9316-4EBC-B40A-A15CD2581CA4}" srcOrd="19" destOrd="0" presId="urn:microsoft.com/office/officeart/2008/layout/HexagonCluster"/>
    <dgm:cxn modelId="{20AE11AD-B5AA-40FB-9DDC-3CDCC5EDC53A}" type="presParOf" srcId="{BD18350B-9316-4EBC-B40A-A15CD2581CA4}" destId="{83C8C775-44B1-47BC-996A-0BD8A220E7CB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775A50-CC12-4F8F-BA4B-FE830C29E60D}">
      <dsp:nvSpPr>
        <dsp:cNvPr id="0" name=""/>
        <dsp:cNvSpPr/>
      </dsp:nvSpPr>
      <dsp:spPr>
        <a:xfrm>
          <a:off x="3498227" y="118115"/>
          <a:ext cx="3508266" cy="1218374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A70F59-348D-4F36-BFF3-CF13966ADACC}">
      <dsp:nvSpPr>
        <dsp:cNvPr id="0" name=""/>
        <dsp:cNvSpPr/>
      </dsp:nvSpPr>
      <dsp:spPr>
        <a:xfrm>
          <a:off x="4917851" y="3101501"/>
          <a:ext cx="679896" cy="435133"/>
        </a:xfrm>
        <a:prstGeom prst="down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366697-2256-4538-B436-33FEB0E5F8EA}">
      <dsp:nvSpPr>
        <dsp:cNvPr id="0" name=""/>
        <dsp:cNvSpPr/>
      </dsp:nvSpPr>
      <dsp:spPr>
        <a:xfrm>
          <a:off x="3271680" y="3285381"/>
          <a:ext cx="4170985" cy="11194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/>
            <a:t>創客作品</a:t>
          </a:r>
        </a:p>
      </dsp:txBody>
      <dsp:txXfrm>
        <a:off x="3271680" y="3285381"/>
        <a:ext cx="4170985" cy="1119495"/>
      </dsp:txXfrm>
    </dsp:sp>
    <dsp:sp modelId="{B70B8962-A8C7-4C34-B37A-4BC73540D085}">
      <dsp:nvSpPr>
        <dsp:cNvPr id="0" name=""/>
        <dsp:cNvSpPr/>
      </dsp:nvSpPr>
      <dsp:spPr>
        <a:xfrm>
          <a:off x="4773713" y="1430588"/>
          <a:ext cx="1223813" cy="122381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/>
            <a:t>合作</a:t>
          </a:r>
        </a:p>
      </dsp:txBody>
      <dsp:txXfrm>
        <a:off x="4952936" y="1609811"/>
        <a:ext cx="865367" cy="865367"/>
      </dsp:txXfrm>
    </dsp:sp>
    <dsp:sp modelId="{9D067F09-97C8-44AC-BE13-26FDF151DBAC}">
      <dsp:nvSpPr>
        <dsp:cNvPr id="0" name=""/>
        <dsp:cNvSpPr/>
      </dsp:nvSpPr>
      <dsp:spPr>
        <a:xfrm>
          <a:off x="3898006" y="512455"/>
          <a:ext cx="1223813" cy="1223813"/>
        </a:xfrm>
        <a:prstGeom prst="ellipse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/>
            <a:t>智高課程</a:t>
          </a:r>
        </a:p>
      </dsp:txBody>
      <dsp:txXfrm>
        <a:off x="4077229" y="691678"/>
        <a:ext cx="865367" cy="865367"/>
      </dsp:txXfrm>
    </dsp:sp>
    <dsp:sp modelId="{24F33643-5F83-4B90-AE28-688121822232}">
      <dsp:nvSpPr>
        <dsp:cNvPr id="0" name=""/>
        <dsp:cNvSpPr/>
      </dsp:nvSpPr>
      <dsp:spPr>
        <a:xfrm>
          <a:off x="5149016" y="216564"/>
          <a:ext cx="1223813" cy="1223813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/>
            <a:t>創意</a:t>
          </a:r>
        </a:p>
      </dsp:txBody>
      <dsp:txXfrm>
        <a:off x="5328239" y="395787"/>
        <a:ext cx="865367" cy="865367"/>
      </dsp:txXfrm>
    </dsp:sp>
    <dsp:sp modelId="{F9F84BF2-E7C8-45B4-BBC4-7B5C37C2E9F6}">
      <dsp:nvSpPr>
        <dsp:cNvPr id="0" name=""/>
        <dsp:cNvSpPr/>
      </dsp:nvSpPr>
      <dsp:spPr>
        <a:xfrm>
          <a:off x="3342400" y="-65956"/>
          <a:ext cx="3847931" cy="311492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FC5064-A97A-41EF-A8E1-69A106CD0F1A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855CD1-1813-490C-8298-9661F7B59C4F}">
      <dsp:nvSpPr>
        <dsp:cNvPr id="0" name=""/>
        <dsp:cNvSpPr/>
      </dsp:nvSpPr>
      <dsp:spPr>
        <a:xfrm>
          <a:off x="434398" y="285347"/>
          <a:ext cx="7617019" cy="57047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300" kern="1200" dirty="0" smtClean="0">
              <a:solidFill>
                <a:schemeClr val="bg2">
                  <a:lumMod val="10000"/>
                </a:schemeClr>
              </a:solidFill>
            </a:rPr>
            <a:t>1.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1231-CN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29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課 樂透機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2. 1232-CN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10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課 創意競賽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-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鯊魚</a:t>
          </a:r>
          <a:endParaRPr lang="zh-TW" altLang="en-US" sz="13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434398" y="285347"/>
        <a:ext cx="7617019" cy="570477"/>
      </dsp:txXfrm>
    </dsp:sp>
    <dsp:sp modelId="{C63A44D6-6319-4F23-B41D-9C5CAECABF8F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426535-FBB9-4769-B352-0BB2FEF87334}">
      <dsp:nvSpPr>
        <dsp:cNvPr id="0" name=""/>
        <dsp:cNvSpPr/>
      </dsp:nvSpPr>
      <dsp:spPr>
        <a:xfrm>
          <a:off x="903654" y="1140954"/>
          <a:ext cx="7147763" cy="570477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300" kern="1200" dirty="0" smtClean="0">
              <a:solidFill>
                <a:schemeClr val="bg2">
                  <a:lumMod val="10000"/>
                </a:schemeClr>
              </a:solidFill>
            </a:rPr>
            <a:t>1.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1234-CN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12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課 平衡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2. 1234-CN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6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課 摩擦力</a:t>
          </a:r>
          <a:endParaRPr lang="zh-TW" sz="13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903654" y="1140954"/>
        <a:ext cx="7147763" cy="570477"/>
      </dsp:txXfrm>
    </dsp:sp>
    <dsp:sp modelId="{AA442CFE-6472-4B53-B42F-2AAC41ECCB40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079139"/>
              <a:satOff val="-9594"/>
              <a:lumOff val="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4D5A29-EB8B-4327-BCEC-60CF4D72EE61}">
      <dsp:nvSpPr>
        <dsp:cNvPr id="0" name=""/>
        <dsp:cNvSpPr/>
      </dsp:nvSpPr>
      <dsp:spPr>
        <a:xfrm>
          <a:off x="1118233" y="1996562"/>
          <a:ext cx="6933183" cy="570477"/>
        </a:xfrm>
        <a:prstGeom prst="rect">
          <a:avLst/>
        </a:prstGeom>
        <a:solidFill>
          <a:schemeClr val="accent4">
            <a:hueOff val="4158277"/>
            <a:satOff val="-19187"/>
            <a:lumOff val="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300" kern="1200" dirty="0" smtClean="0">
              <a:solidFill>
                <a:schemeClr val="bg2">
                  <a:lumMod val="10000"/>
                </a:schemeClr>
              </a:solidFill>
            </a:rPr>
            <a:t>1.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1234-CN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3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課 速度測量</a:t>
          </a:r>
          <a:r>
            <a:rPr lang="zh-TW" altLang="en-US" sz="1300" kern="1200" dirty="0" smtClean="0">
              <a:solidFill>
                <a:schemeClr val="bg2">
                  <a:lumMod val="10000"/>
                </a:schemeClr>
              </a:solidFill>
            </a:rPr>
            <a:t>       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2. 1234-CN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9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課 離心力</a:t>
          </a:r>
          <a:r>
            <a:rPr lang="en-US" altLang="zh-TW" sz="1300" kern="1200" dirty="0" smtClean="0">
              <a:solidFill>
                <a:schemeClr val="bg2">
                  <a:lumMod val="10000"/>
                </a:schemeClr>
              </a:solidFill>
            </a:rPr>
            <a:t/>
          </a:r>
          <a:br>
            <a:rPr lang="en-US" altLang="zh-TW" sz="1300" kern="1200" dirty="0" smtClean="0">
              <a:solidFill>
                <a:schemeClr val="bg2">
                  <a:lumMod val="10000"/>
                </a:schemeClr>
              </a:solidFill>
            </a:rPr>
          </a:b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3. 1234-CN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13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課 單擺</a:t>
          </a:r>
          <a:r>
            <a:rPr lang="zh-TW" altLang="en-US" sz="1300" kern="1200" dirty="0" smtClean="0">
              <a:solidFill>
                <a:schemeClr val="bg2">
                  <a:lumMod val="10000"/>
                </a:schemeClr>
              </a:solidFill>
            </a:rPr>
            <a:t>            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4. 1234-CN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14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課 齒輪</a:t>
          </a:r>
          <a:endParaRPr lang="zh-TW" altLang="en-US" sz="13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1118233" y="1996562"/>
        <a:ext cx="6933183" cy="570477"/>
      </dsp:txXfrm>
    </dsp:sp>
    <dsp:sp modelId="{DFA4F6A6-12CA-4BAA-9000-88A63D94AAA8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158277"/>
              <a:satOff val="-19187"/>
              <a:lumOff val="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1654C6-0E66-4FCF-B742-23176BF5FBC1}">
      <dsp:nvSpPr>
        <dsp:cNvPr id="0" name=""/>
        <dsp:cNvSpPr/>
      </dsp:nvSpPr>
      <dsp:spPr>
        <a:xfrm>
          <a:off x="1118233" y="2851627"/>
          <a:ext cx="6933183" cy="570477"/>
        </a:xfrm>
        <a:prstGeom prst="rect">
          <a:avLst/>
        </a:prstGeom>
        <a:solidFill>
          <a:schemeClr val="accent4">
            <a:hueOff val="6237415"/>
            <a:satOff val="-28781"/>
            <a:lumOff val="1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300" kern="1200" dirty="0" smtClean="0">
              <a:solidFill>
                <a:schemeClr val="bg2">
                  <a:lumMod val="10000"/>
                </a:schemeClr>
              </a:solidFill>
            </a:rPr>
            <a:t>1.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1235-CN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9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課 曲軸</a:t>
          </a:r>
          <a:r>
            <a:rPr lang="zh-TW" altLang="en-US" sz="1300" kern="1200" dirty="0" smtClean="0">
              <a:solidFill>
                <a:schemeClr val="bg2">
                  <a:lumMod val="10000"/>
                </a:schemeClr>
              </a:solidFill>
            </a:rPr>
            <a:t>             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2. 1235-CN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14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課 齒輪組</a:t>
          </a:r>
          <a:r>
            <a:rPr lang="zh-TW" altLang="en-US" sz="1300" kern="1200" dirty="0" smtClean="0">
              <a:solidFill>
                <a:schemeClr val="bg2">
                  <a:lumMod val="10000"/>
                </a:schemeClr>
              </a:solidFill>
            </a:rPr>
            <a:t>                                                                      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3. 1236-CN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4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課 電壓</a:t>
          </a:r>
          <a:r>
            <a:rPr lang="zh-TW" altLang="en-US" sz="1300" kern="1200" dirty="0" smtClean="0">
              <a:solidFill>
                <a:schemeClr val="bg2">
                  <a:lumMod val="10000"/>
                </a:schemeClr>
              </a:solidFill>
            </a:rPr>
            <a:t>            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4. 1236-CN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18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課 安全迴路</a:t>
          </a:r>
          <a:endParaRPr lang="zh-TW" altLang="en-US" sz="13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1118233" y="2851627"/>
        <a:ext cx="6933183" cy="570477"/>
      </dsp:txXfrm>
    </dsp:sp>
    <dsp:sp modelId="{B7BE658E-AF08-4DD9-8326-764060748336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237415"/>
              <a:satOff val="-28781"/>
              <a:lumOff val="1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515648-E45A-43F2-8DCE-C6A63D9C3AC7}">
      <dsp:nvSpPr>
        <dsp:cNvPr id="0" name=""/>
        <dsp:cNvSpPr/>
      </dsp:nvSpPr>
      <dsp:spPr>
        <a:xfrm>
          <a:off x="903654" y="3707235"/>
          <a:ext cx="7147763" cy="570477"/>
        </a:xfrm>
        <a:prstGeom prst="rect">
          <a:avLst/>
        </a:prstGeom>
        <a:solidFill>
          <a:schemeClr val="accent4">
            <a:hueOff val="8316554"/>
            <a:satOff val="-38374"/>
            <a:lumOff val="1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300" kern="1200" dirty="0" smtClean="0">
              <a:solidFill>
                <a:schemeClr val="bg2">
                  <a:lumMod val="10000"/>
                </a:schemeClr>
              </a:solidFill>
            </a:rPr>
            <a:t>1.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1237-CN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6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課 電流磁效應</a:t>
          </a:r>
          <a:r>
            <a:rPr lang="zh-TW" altLang="en-US" sz="1300" kern="1200" dirty="0" smtClean="0">
              <a:solidFill>
                <a:schemeClr val="bg2">
                  <a:lumMod val="10000"/>
                </a:schemeClr>
              </a:solidFill>
            </a:rPr>
            <a:t>  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2. 1237-CN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8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課 電磁接觸器</a:t>
          </a:r>
          <a:r>
            <a:rPr lang="zh-TW" altLang="en-US" sz="1300" kern="1200" dirty="0" smtClean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3. 1237-CN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14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課 轉速與轉向控制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4. 1238-CN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4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課 噴射氣流</a:t>
          </a:r>
          <a:r>
            <a:rPr lang="zh-TW" altLang="en-US" sz="1300" kern="1200" dirty="0" smtClean="0">
              <a:solidFill>
                <a:schemeClr val="bg2">
                  <a:lumMod val="10000"/>
                </a:schemeClr>
              </a:solidFill>
            </a:rPr>
            <a:t>     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5. 1238-CN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8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課 氣旋現象</a:t>
          </a:r>
          <a:r>
            <a:rPr lang="zh-TW" altLang="en-US" sz="1300" kern="1200" dirty="0" smtClean="0">
              <a:solidFill>
                <a:schemeClr val="bg2">
                  <a:lumMod val="10000"/>
                </a:schemeClr>
              </a:solidFill>
            </a:rPr>
            <a:t>        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6. 1238-CN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第</a:t>
          </a:r>
          <a:r>
            <a:rPr lang="en-US" sz="1300" kern="1200" dirty="0" smtClean="0">
              <a:solidFill>
                <a:schemeClr val="bg2">
                  <a:lumMod val="10000"/>
                </a:schemeClr>
              </a:solidFill>
            </a:rPr>
            <a:t>18</a:t>
          </a:r>
          <a:r>
            <a:rPr lang="zh-TW" sz="1300" kern="1200" dirty="0" smtClean="0">
              <a:solidFill>
                <a:schemeClr val="bg2">
                  <a:lumMod val="10000"/>
                </a:schemeClr>
              </a:solidFill>
            </a:rPr>
            <a:t>課 氣動應用</a:t>
          </a:r>
          <a:endParaRPr lang="zh-TW" altLang="en-US" sz="13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903654" y="3707235"/>
        <a:ext cx="7147763" cy="570477"/>
      </dsp:txXfrm>
    </dsp:sp>
    <dsp:sp modelId="{2C7EABB0-0B5D-4D3C-8923-E70ECC6FA806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8316554"/>
              <a:satOff val="-38374"/>
              <a:lumOff val="1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A29FA7-3966-41F3-B725-87B5D2B4176F}">
      <dsp:nvSpPr>
        <dsp:cNvPr id="0" name=""/>
        <dsp:cNvSpPr/>
      </dsp:nvSpPr>
      <dsp:spPr>
        <a:xfrm>
          <a:off x="434398" y="4562842"/>
          <a:ext cx="7617019" cy="570477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1. 1239-CN</a:t>
          </a:r>
          <a:r>
            <a:rPr lang="zh-TW" sz="1300" kern="1200" dirty="0" smtClean="0"/>
            <a:t>第</a:t>
          </a:r>
          <a:r>
            <a:rPr lang="en-US" sz="1300" kern="1200" dirty="0" smtClean="0"/>
            <a:t>2</a:t>
          </a:r>
          <a:r>
            <a:rPr lang="zh-TW" sz="1300" kern="1200" dirty="0" smtClean="0"/>
            <a:t>課 風向</a:t>
          </a:r>
          <a:r>
            <a:rPr lang="zh-TW" altLang="en-US" sz="1300" kern="1200" dirty="0" smtClean="0"/>
            <a:t>                   </a:t>
          </a:r>
          <a:r>
            <a:rPr lang="en-US" sz="1300" kern="1200" dirty="0" smtClean="0"/>
            <a:t>2. 1239-CN</a:t>
          </a:r>
          <a:r>
            <a:rPr lang="zh-TW" sz="1300" kern="1200" dirty="0" smtClean="0"/>
            <a:t>第</a:t>
          </a:r>
          <a:r>
            <a:rPr lang="en-US" sz="1300" kern="1200" dirty="0" smtClean="0"/>
            <a:t>11</a:t>
          </a:r>
          <a:r>
            <a:rPr lang="zh-TW" sz="1300" kern="1200" dirty="0" smtClean="0"/>
            <a:t>課 風力發電</a:t>
          </a:r>
          <a:r>
            <a:rPr lang="zh-TW" altLang="en-US" sz="1300" kern="1200" dirty="0" smtClean="0"/>
            <a:t>               </a:t>
          </a:r>
          <a:r>
            <a:rPr lang="en-US" sz="1300" kern="1200" dirty="0" smtClean="0"/>
            <a:t>3. 1239-CN</a:t>
          </a:r>
          <a:r>
            <a:rPr lang="zh-TW" sz="1300" kern="1200" dirty="0" smtClean="0"/>
            <a:t>第</a:t>
          </a:r>
          <a:r>
            <a:rPr lang="en-US" sz="1300" kern="1200" dirty="0" smtClean="0"/>
            <a:t>18</a:t>
          </a:r>
          <a:r>
            <a:rPr lang="zh-TW" sz="1300" kern="1200" dirty="0" smtClean="0"/>
            <a:t>課 風動載具</a:t>
          </a:r>
          <a:r>
            <a:rPr lang="zh-TW" altLang="en-US" sz="1300" kern="1200" dirty="0" smtClean="0"/>
            <a:t> </a:t>
          </a:r>
          <a:r>
            <a:rPr lang="en-US" sz="1300" kern="1200" dirty="0" smtClean="0"/>
            <a:t>4. 1240-CN</a:t>
          </a:r>
          <a:r>
            <a:rPr lang="zh-TW" sz="1300" kern="1200" dirty="0" smtClean="0"/>
            <a:t>第</a:t>
          </a:r>
          <a:r>
            <a:rPr lang="en-US" sz="1300" kern="1200" dirty="0" smtClean="0"/>
            <a:t>19</a:t>
          </a:r>
          <a:r>
            <a:rPr lang="zh-TW" sz="1300" kern="1200" dirty="0" smtClean="0"/>
            <a:t>課 全球暖化</a:t>
          </a:r>
          <a:r>
            <a:rPr lang="zh-TW" altLang="en-US" sz="1300" kern="1200" dirty="0" smtClean="0"/>
            <a:t>        </a:t>
          </a:r>
          <a:r>
            <a:rPr lang="en-US" sz="1300" kern="1200" dirty="0" smtClean="0"/>
            <a:t>5. 1241-CN</a:t>
          </a:r>
          <a:r>
            <a:rPr lang="zh-TW" sz="1300" kern="1200" dirty="0" smtClean="0"/>
            <a:t>第</a:t>
          </a:r>
          <a:r>
            <a:rPr lang="en-US" sz="1300" kern="1200" dirty="0" smtClean="0"/>
            <a:t>16</a:t>
          </a:r>
          <a:r>
            <a:rPr lang="zh-TW" sz="1300" kern="1200" dirty="0" smtClean="0"/>
            <a:t>課 水力發電</a:t>
          </a:r>
          <a:r>
            <a:rPr lang="zh-TW" altLang="en-US" sz="1300" kern="1200" dirty="0" smtClean="0"/>
            <a:t>               </a:t>
          </a:r>
          <a:r>
            <a:rPr lang="en-US" sz="1300" kern="1200" dirty="0" smtClean="0"/>
            <a:t>6. 1243-CN</a:t>
          </a:r>
          <a:r>
            <a:rPr lang="zh-TW" sz="1300" kern="1200" dirty="0" smtClean="0"/>
            <a:t>第</a:t>
          </a:r>
          <a:r>
            <a:rPr lang="en-US" sz="1300" kern="1200" dirty="0" smtClean="0"/>
            <a:t>8</a:t>
          </a:r>
          <a:r>
            <a:rPr lang="zh-TW" sz="1300" kern="1200" dirty="0" smtClean="0"/>
            <a:t>課 影像與視覺</a:t>
          </a:r>
          <a:endParaRPr lang="zh-TW" altLang="en-US" sz="1300" kern="1200" dirty="0"/>
        </a:p>
      </dsp:txBody>
      <dsp:txXfrm>
        <a:off x="434398" y="4562842"/>
        <a:ext cx="7617019" cy="570477"/>
      </dsp:txXfrm>
    </dsp:sp>
    <dsp:sp modelId="{01009D69-3762-4C76-A650-F50F0B4FB196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9F84B0-6119-46FB-8054-D2D2216E3D39}">
      <dsp:nvSpPr>
        <dsp:cNvPr id="0" name=""/>
        <dsp:cNvSpPr/>
      </dsp:nvSpPr>
      <dsp:spPr>
        <a:xfrm>
          <a:off x="1319174" y="3144755"/>
          <a:ext cx="1532940" cy="131607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/>
            <a:t>桌遊</a:t>
          </a:r>
          <a:endParaRPr lang="zh-TW" altLang="en-US" sz="2700" kern="1200" dirty="0"/>
        </a:p>
      </dsp:txBody>
      <dsp:txXfrm>
        <a:off x="1556592" y="3348585"/>
        <a:ext cx="1058104" cy="908415"/>
      </dsp:txXfrm>
    </dsp:sp>
    <dsp:sp modelId="{1061F479-C1C3-4EEE-A425-947DAF5CDE24}">
      <dsp:nvSpPr>
        <dsp:cNvPr id="0" name=""/>
        <dsp:cNvSpPr/>
      </dsp:nvSpPr>
      <dsp:spPr>
        <a:xfrm>
          <a:off x="1355750" y="3733259"/>
          <a:ext cx="178816" cy="1541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659BDC-CBE3-4C2E-B71F-3676A5ECC734}">
      <dsp:nvSpPr>
        <dsp:cNvPr id="0" name=""/>
        <dsp:cNvSpPr/>
      </dsp:nvSpPr>
      <dsp:spPr>
        <a:xfrm>
          <a:off x="0" y="2417183"/>
          <a:ext cx="1532940" cy="131607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AC3A11-8BD3-4F23-84BC-5C2D3B7DFA4A}">
      <dsp:nvSpPr>
        <dsp:cNvPr id="0" name=""/>
        <dsp:cNvSpPr/>
      </dsp:nvSpPr>
      <dsp:spPr>
        <a:xfrm>
          <a:off x="1050137" y="3558459"/>
          <a:ext cx="178816" cy="1541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61707"/>
              <a:satOff val="-9325"/>
              <a:lumOff val="9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86EADF-C97F-4A3D-AD65-562ED55F707F}">
      <dsp:nvSpPr>
        <dsp:cNvPr id="0" name=""/>
        <dsp:cNvSpPr/>
      </dsp:nvSpPr>
      <dsp:spPr>
        <a:xfrm>
          <a:off x="2638348" y="2412980"/>
          <a:ext cx="1532940" cy="131607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/>
            <a:t>動手玩藝術</a:t>
          </a:r>
          <a:endParaRPr lang="zh-TW" altLang="en-US" sz="2700" kern="1200" dirty="0"/>
        </a:p>
      </dsp:txBody>
      <dsp:txXfrm>
        <a:off x="2875766" y="2616810"/>
        <a:ext cx="1058104" cy="908415"/>
      </dsp:txXfrm>
    </dsp:sp>
    <dsp:sp modelId="{0535E7E6-40A9-4C0C-B3FB-B48740977AF5}">
      <dsp:nvSpPr>
        <dsp:cNvPr id="0" name=""/>
        <dsp:cNvSpPr/>
      </dsp:nvSpPr>
      <dsp:spPr>
        <a:xfrm>
          <a:off x="3693363" y="3551453"/>
          <a:ext cx="178816" cy="1541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23414"/>
              <a:satOff val="-18651"/>
              <a:lumOff val="19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F829A2-5286-4B54-9EA7-D86348783BD0}">
      <dsp:nvSpPr>
        <dsp:cNvPr id="0" name=""/>
        <dsp:cNvSpPr/>
      </dsp:nvSpPr>
      <dsp:spPr>
        <a:xfrm>
          <a:off x="3956710" y="3141953"/>
          <a:ext cx="1532940" cy="131607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C96CFA-5910-4D00-95FC-5D44AAF47C6A}">
      <dsp:nvSpPr>
        <dsp:cNvPr id="0" name=""/>
        <dsp:cNvSpPr/>
      </dsp:nvSpPr>
      <dsp:spPr>
        <a:xfrm>
          <a:off x="3994099" y="3727654"/>
          <a:ext cx="178816" cy="1541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005986-FCD8-4954-A79B-155546AF7C02}">
      <dsp:nvSpPr>
        <dsp:cNvPr id="0" name=""/>
        <dsp:cNvSpPr/>
      </dsp:nvSpPr>
      <dsp:spPr>
        <a:xfrm>
          <a:off x="1319174" y="1689611"/>
          <a:ext cx="1532940" cy="131607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/>
            <a:t>聲音好好玩</a:t>
          </a:r>
          <a:endParaRPr lang="zh-TW" altLang="en-US" sz="2700" kern="1200" dirty="0"/>
        </a:p>
      </dsp:txBody>
      <dsp:txXfrm>
        <a:off x="1556592" y="1893441"/>
        <a:ext cx="1058104" cy="908415"/>
      </dsp:txXfrm>
    </dsp:sp>
    <dsp:sp modelId="{13B1A398-9380-4B9E-8033-2D4794637030}">
      <dsp:nvSpPr>
        <dsp:cNvPr id="0" name=""/>
        <dsp:cNvSpPr/>
      </dsp:nvSpPr>
      <dsp:spPr>
        <a:xfrm>
          <a:off x="2369312" y="1714482"/>
          <a:ext cx="178816" cy="1541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646828"/>
              <a:satOff val="-37301"/>
              <a:lumOff val="38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81C007-46C4-4E46-A231-4283521E8988}">
      <dsp:nvSpPr>
        <dsp:cNvPr id="0" name=""/>
        <dsp:cNvSpPr/>
      </dsp:nvSpPr>
      <dsp:spPr>
        <a:xfrm>
          <a:off x="2638348" y="957835"/>
          <a:ext cx="1532940" cy="131607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D62EB4-CCC9-46D4-BADC-3C77EA92E742}">
      <dsp:nvSpPr>
        <dsp:cNvPr id="0" name=""/>
        <dsp:cNvSpPr/>
      </dsp:nvSpPr>
      <dsp:spPr>
        <a:xfrm>
          <a:off x="2681427" y="1541084"/>
          <a:ext cx="178816" cy="1541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808535"/>
              <a:satOff val="-46627"/>
              <a:lumOff val="47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FEE621-01CC-4398-A7DC-85ADF9DB41F3}">
      <dsp:nvSpPr>
        <dsp:cNvPr id="0" name=""/>
        <dsp:cNvSpPr/>
      </dsp:nvSpPr>
      <dsp:spPr>
        <a:xfrm>
          <a:off x="3956710" y="1686809"/>
          <a:ext cx="1532940" cy="131607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/>
            <a:t>寫作花園</a:t>
          </a:r>
          <a:endParaRPr lang="zh-TW" altLang="en-US" sz="2700" kern="1200" dirty="0"/>
        </a:p>
      </dsp:txBody>
      <dsp:txXfrm>
        <a:off x="4194128" y="1890639"/>
        <a:ext cx="1058104" cy="908415"/>
      </dsp:txXfrm>
    </dsp:sp>
    <dsp:sp modelId="{29C9D131-A431-488D-8E56-E19BF4E28B6A}">
      <dsp:nvSpPr>
        <dsp:cNvPr id="0" name=""/>
        <dsp:cNvSpPr/>
      </dsp:nvSpPr>
      <dsp:spPr>
        <a:xfrm>
          <a:off x="5283200" y="2270057"/>
          <a:ext cx="178816" cy="1541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1CFBA7-A43C-44B8-8220-BED311913858}">
      <dsp:nvSpPr>
        <dsp:cNvPr id="0" name=""/>
        <dsp:cNvSpPr/>
      </dsp:nvSpPr>
      <dsp:spPr>
        <a:xfrm>
          <a:off x="5275884" y="2426641"/>
          <a:ext cx="1532940" cy="131607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3F5AC7-4BC2-495C-AFD6-42A0F0113062}">
      <dsp:nvSpPr>
        <dsp:cNvPr id="0" name=""/>
        <dsp:cNvSpPr/>
      </dsp:nvSpPr>
      <dsp:spPr>
        <a:xfrm>
          <a:off x="5574995" y="2450462"/>
          <a:ext cx="178816" cy="1541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131949"/>
              <a:satOff val="-65277"/>
              <a:lumOff val="67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5CE82F-14CB-49F2-9D7F-4DFB04DCAD0A}">
      <dsp:nvSpPr>
        <dsp:cNvPr id="0" name=""/>
        <dsp:cNvSpPr/>
      </dsp:nvSpPr>
      <dsp:spPr>
        <a:xfrm>
          <a:off x="5275884" y="971847"/>
          <a:ext cx="1532940" cy="131607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/>
            <a:t>集郵</a:t>
          </a:r>
          <a:endParaRPr lang="zh-TW" altLang="en-US" sz="2700" kern="1200" dirty="0"/>
        </a:p>
      </dsp:txBody>
      <dsp:txXfrm>
        <a:off x="5513302" y="1175677"/>
        <a:ext cx="1058104" cy="908415"/>
      </dsp:txXfrm>
    </dsp:sp>
    <dsp:sp modelId="{8D71FE5D-6751-4C70-B6FA-8939AB2548F2}">
      <dsp:nvSpPr>
        <dsp:cNvPr id="0" name=""/>
        <dsp:cNvSpPr/>
      </dsp:nvSpPr>
      <dsp:spPr>
        <a:xfrm>
          <a:off x="6602374" y="1561752"/>
          <a:ext cx="178816" cy="1541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293656"/>
              <a:satOff val="-74603"/>
              <a:lumOff val="76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4ABD35-E560-4CA8-94C3-44450E0A578C}">
      <dsp:nvSpPr>
        <dsp:cNvPr id="0" name=""/>
        <dsp:cNvSpPr/>
      </dsp:nvSpPr>
      <dsp:spPr>
        <a:xfrm>
          <a:off x="6595059" y="1706075"/>
          <a:ext cx="1532940" cy="131607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C8C775-44B1-47BC-996A-0BD8A220E7CB}">
      <dsp:nvSpPr>
        <dsp:cNvPr id="0" name=""/>
        <dsp:cNvSpPr/>
      </dsp:nvSpPr>
      <dsp:spPr>
        <a:xfrm>
          <a:off x="6900672" y="1735500"/>
          <a:ext cx="178816" cy="15413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7609A-781D-4B66-85B5-7F34DD5CA09E}" type="datetimeFigureOut">
              <a:rPr lang="zh-TW" altLang="en-US" smtClean="0"/>
              <a:t>2019/11/8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D1370-FEF6-4307-87E2-93596CCAC3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2478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5128A-3E19-40B8-9E32-418FE01EFEE5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0650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D1370-FEF6-4307-87E2-93596CCAC3BE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901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D1370-FEF6-4307-87E2-93596CCAC3BE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1720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D1370-FEF6-4307-87E2-93596CCAC3BE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7542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D1370-FEF6-4307-87E2-93596CCAC3BE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2980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D1370-FEF6-4307-87E2-93596CCAC3BE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0796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D1370-FEF6-4307-87E2-93596CCAC3BE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7940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D1370-FEF6-4307-87E2-93596CCAC3BE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1771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D1370-FEF6-4307-87E2-93596CCAC3BE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0679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D1370-FEF6-4307-87E2-93596CCAC3BE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9679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D1370-FEF6-4307-87E2-93596CCAC3BE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7643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D1370-FEF6-4307-87E2-93596CCAC3BE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6903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72A2-D2EA-4BD5-BB32-DC4C7948B5F1}" type="datetimeFigureOut">
              <a:rPr lang="zh-TW" altLang="en-US" smtClean="0"/>
              <a:t>2019/11/8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0A2F5-FF24-4879-AE16-CD08D325F7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7912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72A2-D2EA-4BD5-BB32-DC4C7948B5F1}" type="datetimeFigureOut">
              <a:rPr lang="zh-TW" altLang="en-US" smtClean="0"/>
              <a:t>2019/11/8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0A2F5-FF24-4879-AE16-CD08D325F7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9779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72A2-D2EA-4BD5-BB32-DC4C7948B5F1}" type="datetimeFigureOut">
              <a:rPr lang="zh-TW" altLang="en-US" smtClean="0"/>
              <a:t>2019/11/8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0A2F5-FF24-4879-AE16-CD08D325F7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8254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1117601" y="2362201"/>
            <a:ext cx="10257367" cy="3724275"/>
          </a:xfrm>
        </p:spPr>
        <p:txBody>
          <a:bodyPr rtlCol="0">
            <a:normAutofit/>
          </a:bodyPr>
          <a:lstStyle/>
          <a:p>
            <a:pPr lvl="0"/>
            <a:endParaRPr lang="zh-TW" altLang="en-US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28633-A7E2-4813-AE81-6F857BD8636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90203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72A2-D2EA-4BD5-BB32-DC4C7948B5F1}" type="datetimeFigureOut">
              <a:rPr lang="zh-TW" altLang="en-US" smtClean="0"/>
              <a:t>2019/11/8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0A2F5-FF24-4879-AE16-CD08D325F7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4379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72A2-D2EA-4BD5-BB32-DC4C7948B5F1}" type="datetimeFigureOut">
              <a:rPr lang="zh-TW" altLang="en-US" smtClean="0"/>
              <a:t>2019/11/8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0A2F5-FF24-4879-AE16-CD08D325F7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4978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72A2-D2EA-4BD5-BB32-DC4C7948B5F1}" type="datetimeFigureOut">
              <a:rPr lang="zh-TW" altLang="en-US" smtClean="0"/>
              <a:t>2019/11/8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0A2F5-FF24-4879-AE16-CD08D325F7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685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72A2-D2EA-4BD5-BB32-DC4C7948B5F1}" type="datetimeFigureOut">
              <a:rPr lang="zh-TW" altLang="en-US" smtClean="0"/>
              <a:t>2019/11/8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0A2F5-FF24-4879-AE16-CD08D325F7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794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72A2-D2EA-4BD5-BB32-DC4C7948B5F1}" type="datetimeFigureOut">
              <a:rPr lang="zh-TW" altLang="en-US" smtClean="0"/>
              <a:t>2019/11/8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0A2F5-FF24-4879-AE16-CD08D325F7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7848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72A2-D2EA-4BD5-BB32-DC4C7948B5F1}" type="datetimeFigureOut">
              <a:rPr lang="zh-TW" altLang="en-US" smtClean="0"/>
              <a:t>2019/11/8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0A2F5-FF24-4879-AE16-CD08D325F7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3296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72A2-D2EA-4BD5-BB32-DC4C7948B5F1}" type="datetimeFigureOut">
              <a:rPr lang="zh-TW" altLang="en-US" smtClean="0"/>
              <a:t>2019/11/8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0A2F5-FF24-4879-AE16-CD08D325F7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1019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72A2-D2EA-4BD5-BB32-DC4C7948B5F1}" type="datetimeFigureOut">
              <a:rPr lang="zh-TW" altLang="en-US" smtClean="0"/>
              <a:t>2019/11/8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0A2F5-FF24-4879-AE16-CD08D325F7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1539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272A2-D2EA-4BD5-BB32-DC4C7948B5F1}" type="datetimeFigureOut">
              <a:rPr lang="zh-TW" altLang="en-US" smtClean="0"/>
              <a:t>2019/11/8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0A2F5-FF24-4879-AE16-CD08D325F7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437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.pn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5.pn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ov"/><Relationship Id="rId7" Type="http://schemas.openxmlformats.org/officeDocument/2006/relationships/image" Target="../media/image4.jpg"/><Relationship Id="rId12" Type="http://schemas.openxmlformats.org/officeDocument/2006/relationships/image" Target="../media/image17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jpeg"/><Relationship Id="rId4" Type="http://schemas.openxmlformats.org/officeDocument/2006/relationships/video" Target="../media/media3.mov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12192000" cy="501317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82688" y="476672"/>
            <a:ext cx="11809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</a:t>
            </a:r>
            <a:r>
              <a:rPr lang="zh-TW" altLang="zh-TW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</a:t>
            </a:r>
            <a:r>
              <a:rPr lang="zh-TW" altLang="en-US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國小校定課程</a:t>
            </a:r>
            <a:endParaRPr lang="zh-TW" altLang="en-US" sz="5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353075"/>
            <a:ext cx="1584176" cy="1170524"/>
          </a:xfrm>
          <a:prstGeom prst="rect">
            <a:avLst/>
          </a:prstGeom>
        </p:spPr>
      </p:pic>
      <p:pic>
        <p:nvPicPr>
          <p:cNvPr id="7" name="01 小太陽的微笑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54408" y="5445224"/>
            <a:ext cx="537592" cy="53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3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1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122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9583"/>
            <a:ext cx="12192000" cy="501880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0956" y="130140"/>
            <a:ext cx="783406" cy="924775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0852299" y="223195"/>
            <a:ext cx="121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002060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文光國小</a:t>
            </a:r>
            <a:endParaRPr lang="zh-TW" altLang="en-US" dirty="0">
              <a:solidFill>
                <a:srgbClr val="002060"/>
              </a:solidFill>
              <a:latin typeface="華康娃娃體" panose="040B0509000000000000" pitchFamily="81" charset="-120"/>
              <a:ea typeface="華康娃娃體" panose="040B0509000000000000" pitchFamily="81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0974362" y="501239"/>
            <a:ext cx="971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WGPS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961" y="985418"/>
            <a:ext cx="6113756" cy="458531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587" y="985419"/>
            <a:ext cx="3438988" cy="458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5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9583"/>
            <a:ext cx="12192000" cy="501880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0956" y="130140"/>
            <a:ext cx="783406" cy="924775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0852299" y="223195"/>
            <a:ext cx="121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002060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文光國小</a:t>
            </a:r>
            <a:endParaRPr lang="zh-TW" altLang="en-US" dirty="0">
              <a:solidFill>
                <a:srgbClr val="002060"/>
              </a:solidFill>
              <a:latin typeface="華康娃娃體" panose="040B0509000000000000" pitchFamily="81" charset="-120"/>
              <a:ea typeface="華康娃娃體" panose="040B0509000000000000" pitchFamily="81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0974362" y="501239"/>
            <a:ext cx="971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WGPS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6" t="16318" r="40160" b="10562"/>
          <a:stretch/>
        </p:blipFill>
        <p:spPr>
          <a:xfrm>
            <a:off x="1216240" y="407861"/>
            <a:ext cx="4444565" cy="575324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421" y="1665239"/>
            <a:ext cx="5581095" cy="418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4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9583"/>
            <a:ext cx="12192000" cy="501880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0956" y="130140"/>
            <a:ext cx="783406" cy="924775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0852299" y="223195"/>
            <a:ext cx="121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002060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文光國小</a:t>
            </a:r>
            <a:endParaRPr lang="zh-TW" altLang="en-US" dirty="0">
              <a:solidFill>
                <a:srgbClr val="002060"/>
              </a:solidFill>
              <a:latin typeface="華康娃娃體" panose="040B0509000000000000" pitchFamily="81" charset="-120"/>
              <a:ea typeface="華康娃娃體" panose="040B0509000000000000" pitchFamily="81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0974362" y="501239"/>
            <a:ext cx="971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WGPS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8" y="1617629"/>
            <a:ext cx="4681491" cy="351111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557" y="1102525"/>
            <a:ext cx="6776621" cy="508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5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3676851"/>
            <a:ext cx="12192000" cy="3181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2101516" y="3964868"/>
            <a:ext cx="8229600" cy="751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3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耀菊島    點亮火燒坪之</a:t>
            </a:r>
            <a:r>
              <a:rPr lang="zh-TW" altLang="en-US" sz="3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</a:t>
            </a:r>
            <a:endParaRPr lang="zh-TW" altLang="en-US" sz="36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輕音樂 紓壓療癒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3344" y="5179841"/>
            <a:ext cx="609600" cy="609600"/>
          </a:xfrm>
          <a:prstGeom prst="rect">
            <a:avLst/>
          </a:prstGeom>
        </p:spPr>
      </p:pic>
      <p:sp>
        <p:nvSpPr>
          <p:cNvPr id="8" name="Rectangle 3"/>
          <p:cNvSpPr txBox="1">
            <a:spLocks noGrp="1" noChangeArrowheads="1"/>
          </p:cNvSpPr>
          <p:nvPr>
            <p:ph type="title"/>
          </p:nvPr>
        </p:nvSpPr>
        <p:spPr>
          <a:xfrm>
            <a:off x="652822" y="474559"/>
            <a:ext cx="10566400" cy="26981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TW" altLang="en-US" sz="3200" b="1" dirty="0" smtClean="0">
                <a:solidFill>
                  <a:srgbClr val="0070C0"/>
                </a:solidFill>
              </a:rPr>
              <a:t>              </a:t>
            </a:r>
            <a:r>
              <a:rPr lang="zh-TW" altLang="en-US" sz="5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謝謝聆聽</a:t>
            </a:r>
            <a:r>
              <a:rPr lang="en-US" altLang="zh-TW" sz="5200" b="1" i="1" dirty="0" smtClean="0">
                <a:solidFill>
                  <a:srgbClr val="00B050"/>
                </a:solidFill>
                <a:latin typeface="Harrington" panose="04040505050A02020702" pitchFamily="82" charset="0"/>
                <a:ea typeface="微軟正黑體" panose="020B0604030504040204" pitchFamily="34" charset="-120"/>
              </a:rPr>
              <a:t>Thank you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9206" y="293686"/>
            <a:ext cx="2208653" cy="291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84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0366"/>
            <a:ext cx="12192000" cy="501880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0956" y="130140"/>
            <a:ext cx="783406" cy="924775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0852299" y="223195"/>
            <a:ext cx="121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002060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文光國小</a:t>
            </a:r>
            <a:endParaRPr lang="zh-TW" altLang="en-US" dirty="0">
              <a:solidFill>
                <a:srgbClr val="002060"/>
              </a:solidFill>
              <a:latin typeface="華康娃娃體" panose="040B0509000000000000" pitchFamily="81" charset="-120"/>
              <a:ea typeface="華康娃娃體" panose="040B0509000000000000" pitchFamily="81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0974362" y="501239"/>
            <a:ext cx="971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WGPS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1" name="標題 10"/>
          <p:cNvSpPr>
            <a:spLocks noGrp="1"/>
          </p:cNvSpPr>
          <p:nvPr>
            <p:ph type="title"/>
          </p:nvPr>
        </p:nvSpPr>
        <p:spPr>
          <a:xfrm>
            <a:off x="1740021" y="541237"/>
            <a:ext cx="10515600" cy="593663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latin typeface="華康雅宋體" panose="02020909000000000000" pitchFamily="49" charset="-120"/>
                <a:ea typeface="華康雅宋體" panose="02020909000000000000" pitchFamily="49" charset="-120"/>
              </a:rPr>
              <a:t>文光國小校定課程架構表</a:t>
            </a:r>
            <a:endParaRPr lang="zh-TW" altLang="en-US" sz="3600" dirty="0">
              <a:latin typeface="華康雅宋體" panose="02020909000000000000" pitchFamily="49" charset="-120"/>
              <a:ea typeface="華康雅宋體" panose="02020909000000000000" pitchFamily="49" charset="-120"/>
            </a:endParaRPr>
          </a:p>
        </p:txBody>
      </p:sp>
      <p:sp>
        <p:nvSpPr>
          <p:cNvPr id="3" name="橢圓 2"/>
          <p:cNvSpPr/>
          <p:nvPr/>
        </p:nvSpPr>
        <p:spPr>
          <a:xfrm>
            <a:off x="949911" y="1483322"/>
            <a:ext cx="1580225" cy="7325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學校願景</a:t>
            </a:r>
            <a:endParaRPr lang="zh-TW" altLang="en-US" dirty="0"/>
          </a:p>
        </p:txBody>
      </p:sp>
      <p:sp>
        <p:nvSpPr>
          <p:cNvPr id="7" name="圓角矩形 6"/>
          <p:cNvSpPr/>
          <p:nvPr/>
        </p:nvSpPr>
        <p:spPr>
          <a:xfrm>
            <a:off x="3080551" y="1527335"/>
            <a:ext cx="6622742" cy="64449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溫馨有活力，謙和又上進</a:t>
            </a:r>
          </a:p>
        </p:txBody>
      </p:sp>
      <p:sp>
        <p:nvSpPr>
          <p:cNvPr id="14" name="橢圓 13"/>
          <p:cNvSpPr/>
          <p:nvPr/>
        </p:nvSpPr>
        <p:spPr>
          <a:xfrm>
            <a:off x="949910" y="2412592"/>
            <a:ext cx="1580225" cy="7325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課程名</a:t>
            </a:r>
            <a:r>
              <a:rPr lang="zh-TW" altLang="en-US" dirty="0"/>
              <a:t>稱</a:t>
            </a:r>
          </a:p>
        </p:txBody>
      </p:sp>
      <p:sp>
        <p:nvSpPr>
          <p:cNvPr id="16" name="橢圓 15"/>
          <p:cNvSpPr/>
          <p:nvPr/>
        </p:nvSpPr>
        <p:spPr>
          <a:xfrm>
            <a:off x="949909" y="4315867"/>
            <a:ext cx="1580225" cy="7325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課程內容</a:t>
            </a:r>
            <a:endParaRPr lang="zh-TW" altLang="en-US" dirty="0"/>
          </a:p>
        </p:txBody>
      </p:sp>
      <p:sp>
        <p:nvSpPr>
          <p:cNvPr id="17" name="橢圓 16"/>
          <p:cNvSpPr/>
          <p:nvPr/>
        </p:nvSpPr>
        <p:spPr>
          <a:xfrm>
            <a:off x="949910" y="3355352"/>
            <a:ext cx="1580225" cy="7325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實施年級</a:t>
            </a:r>
            <a:endParaRPr lang="zh-TW" altLang="en-US" dirty="0"/>
          </a:p>
        </p:txBody>
      </p:sp>
      <p:sp>
        <p:nvSpPr>
          <p:cNvPr id="18" name="圓角矩形 17"/>
          <p:cNvSpPr/>
          <p:nvPr/>
        </p:nvSpPr>
        <p:spPr>
          <a:xfrm>
            <a:off x="3063403" y="2474503"/>
            <a:ext cx="1553592" cy="54153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閱讀生活</a:t>
            </a:r>
            <a:endParaRPr lang="zh-TW" altLang="en-US" dirty="0"/>
          </a:p>
        </p:txBody>
      </p:sp>
      <p:sp>
        <p:nvSpPr>
          <p:cNvPr id="19" name="圓角矩形 18"/>
          <p:cNvSpPr/>
          <p:nvPr/>
        </p:nvSpPr>
        <p:spPr>
          <a:xfrm>
            <a:off x="9932025" y="2412592"/>
            <a:ext cx="1553592" cy="541538"/>
          </a:xfrm>
          <a:prstGeom prst="roundRec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學習診斷</a:t>
            </a:r>
            <a:endParaRPr lang="zh-TW" altLang="en-US" dirty="0"/>
          </a:p>
        </p:txBody>
      </p:sp>
      <p:sp>
        <p:nvSpPr>
          <p:cNvPr id="20" name="圓角矩形 19"/>
          <p:cNvSpPr/>
          <p:nvPr/>
        </p:nvSpPr>
        <p:spPr>
          <a:xfrm>
            <a:off x="8256450" y="2434019"/>
            <a:ext cx="1553592" cy="54153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社團活動</a:t>
            </a:r>
            <a:endParaRPr lang="zh-TW" altLang="en-US" dirty="0"/>
          </a:p>
        </p:txBody>
      </p:sp>
      <p:sp>
        <p:nvSpPr>
          <p:cNvPr id="21" name="圓角矩形 20"/>
          <p:cNvSpPr/>
          <p:nvPr/>
        </p:nvSpPr>
        <p:spPr>
          <a:xfrm>
            <a:off x="4838330" y="2469609"/>
            <a:ext cx="1553592" cy="54153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數位創學</a:t>
            </a:r>
            <a:endParaRPr lang="zh-TW" altLang="en-US" dirty="0"/>
          </a:p>
        </p:txBody>
      </p:sp>
      <p:sp>
        <p:nvSpPr>
          <p:cNvPr id="25" name="圓角矩形 24"/>
          <p:cNvSpPr/>
          <p:nvPr/>
        </p:nvSpPr>
        <p:spPr>
          <a:xfrm>
            <a:off x="3063403" y="3278229"/>
            <a:ext cx="8422214" cy="64449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bg2">
                    <a:lumMod val="10000"/>
                  </a:schemeClr>
                </a:solidFill>
              </a:rPr>
              <a:t>一</a:t>
            </a:r>
            <a:r>
              <a:rPr lang="zh-TW" altLang="en-US" dirty="0" smtClean="0">
                <a:solidFill>
                  <a:schemeClr val="bg2">
                    <a:lumMod val="10000"/>
                  </a:schemeClr>
                </a:solidFill>
              </a:rPr>
              <a:t>至六年級             一至六年級             低、高年級          三至六年級         三至六年級                     </a:t>
            </a:r>
            <a:endParaRPr lang="zh-TW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6580876" y="2445744"/>
            <a:ext cx="1553592" cy="54153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國際文化</a:t>
            </a:r>
            <a:endParaRPr lang="zh-TW" altLang="en-US" dirty="0"/>
          </a:p>
        </p:txBody>
      </p:sp>
      <p:sp>
        <p:nvSpPr>
          <p:cNvPr id="30" name="圓角矩形 29"/>
          <p:cNvSpPr/>
          <p:nvPr/>
        </p:nvSpPr>
        <p:spPr>
          <a:xfrm>
            <a:off x="2872968" y="4486698"/>
            <a:ext cx="1553592" cy="5415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文本閱讀理解策略</a:t>
            </a:r>
            <a:endParaRPr lang="zh-TW" altLang="en-US" dirty="0"/>
          </a:p>
        </p:txBody>
      </p:sp>
      <p:sp>
        <p:nvSpPr>
          <p:cNvPr id="31" name="圓角矩形 30"/>
          <p:cNvSpPr/>
          <p:nvPr/>
        </p:nvSpPr>
        <p:spPr>
          <a:xfrm>
            <a:off x="4777835" y="4486698"/>
            <a:ext cx="1553592" cy="5415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智高積木</a:t>
            </a:r>
            <a:endParaRPr lang="zh-TW" altLang="en-US" dirty="0"/>
          </a:p>
        </p:txBody>
      </p:sp>
      <p:sp>
        <p:nvSpPr>
          <p:cNvPr id="32" name="圓角矩形 31"/>
          <p:cNvSpPr/>
          <p:nvPr/>
        </p:nvSpPr>
        <p:spPr>
          <a:xfrm>
            <a:off x="6580050" y="4443129"/>
            <a:ext cx="1553592" cy="5415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生活英語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967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9583"/>
            <a:ext cx="12192000" cy="501880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0956" y="130140"/>
            <a:ext cx="783406" cy="924775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0852299" y="223195"/>
            <a:ext cx="121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002060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文光國小</a:t>
            </a:r>
            <a:endParaRPr lang="zh-TW" altLang="en-US" dirty="0">
              <a:solidFill>
                <a:srgbClr val="002060"/>
              </a:solidFill>
              <a:latin typeface="華康娃娃體" panose="040B0509000000000000" pitchFamily="81" charset="-120"/>
              <a:ea typeface="華康娃娃體" panose="040B0509000000000000" pitchFamily="81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0974362" y="501239"/>
            <a:ext cx="971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WGPS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95727"/>
              </p:ext>
            </p:extLst>
          </p:nvPr>
        </p:nvGraphicFramePr>
        <p:xfrm>
          <a:off x="1839293" y="501239"/>
          <a:ext cx="8229600" cy="5256214"/>
        </p:xfrm>
        <a:graphic>
          <a:graphicData uri="http://schemas.openxmlformats.org/drawingml/2006/table">
            <a:tbl>
              <a:tblPr/>
              <a:tblGrid>
                <a:gridCol w="909637">
                  <a:extLst>
                    <a:ext uri="{9D8B030D-6E8A-4147-A177-3AD203B41FA5}">
                      <a16:colId xmlns:a16="http://schemas.microsoft.com/office/drawing/2014/main" val="1313628128"/>
                    </a:ext>
                  </a:extLst>
                </a:gridCol>
                <a:gridCol w="2287588">
                  <a:extLst>
                    <a:ext uri="{9D8B030D-6E8A-4147-A177-3AD203B41FA5}">
                      <a16:colId xmlns:a16="http://schemas.microsoft.com/office/drawing/2014/main" val="2436639926"/>
                    </a:ext>
                  </a:extLst>
                </a:gridCol>
                <a:gridCol w="849312">
                  <a:extLst>
                    <a:ext uri="{9D8B030D-6E8A-4147-A177-3AD203B41FA5}">
                      <a16:colId xmlns:a16="http://schemas.microsoft.com/office/drawing/2014/main" val="2929425935"/>
                    </a:ext>
                  </a:extLst>
                </a:gridCol>
                <a:gridCol w="915988">
                  <a:extLst>
                    <a:ext uri="{9D8B030D-6E8A-4147-A177-3AD203B41FA5}">
                      <a16:colId xmlns:a16="http://schemas.microsoft.com/office/drawing/2014/main" val="2371687690"/>
                    </a:ext>
                  </a:extLst>
                </a:gridCol>
                <a:gridCol w="849312">
                  <a:extLst>
                    <a:ext uri="{9D8B030D-6E8A-4147-A177-3AD203B41FA5}">
                      <a16:colId xmlns:a16="http://schemas.microsoft.com/office/drawing/2014/main" val="4163174162"/>
                    </a:ext>
                  </a:extLst>
                </a:gridCol>
                <a:gridCol w="784225">
                  <a:extLst>
                    <a:ext uri="{9D8B030D-6E8A-4147-A177-3AD203B41FA5}">
                      <a16:colId xmlns:a16="http://schemas.microsoft.com/office/drawing/2014/main" val="2569848768"/>
                    </a:ext>
                  </a:extLst>
                </a:gridCol>
                <a:gridCol w="849313">
                  <a:extLst>
                    <a:ext uri="{9D8B030D-6E8A-4147-A177-3AD203B41FA5}">
                      <a16:colId xmlns:a16="http://schemas.microsoft.com/office/drawing/2014/main" val="489285128"/>
                    </a:ext>
                  </a:extLst>
                </a:gridCol>
                <a:gridCol w="784225">
                  <a:extLst>
                    <a:ext uri="{9D8B030D-6E8A-4147-A177-3AD203B41FA5}">
                      <a16:colId xmlns:a16="http://schemas.microsoft.com/office/drawing/2014/main" val="2628225754"/>
                    </a:ext>
                  </a:extLst>
                </a:gridCol>
              </a:tblGrid>
              <a:tr h="635000">
                <a:tc>
                  <a:txBody>
                    <a:bodyPr/>
                    <a:lstStyle/>
                    <a:p>
                      <a:pPr marL="273050" marR="0" lvl="0" indent="-2730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項目</a:t>
                      </a: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273050" marR="0" lvl="0" indent="-2730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策略</a:t>
                      </a: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教學要點</a:t>
                      </a: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一年級</a:t>
                      </a: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二年級</a:t>
                      </a: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三年級</a:t>
                      </a: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四年級</a:t>
                      </a: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五年級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六年級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672373"/>
                  </a:ext>
                </a:extLst>
              </a:tr>
              <a:tr h="317500">
                <a:tc rowSpan="3">
                  <a:txBody>
                    <a:bodyPr/>
                    <a:lstStyle/>
                    <a:p>
                      <a:pPr marL="273050" marR="0" lvl="0" indent="-2730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課文</a:t>
                      </a: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273050" marR="0" lvl="0" indent="-2730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大意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重述故事重點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●</a:t>
                      </a: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●</a:t>
                      </a: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70268"/>
                  </a:ext>
                </a:extLst>
              </a:tr>
              <a:tr h="3175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刪除</a:t>
                      </a: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/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歸納</a:t>
                      </a: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新細明體" pitchFamily="18" charset="-120"/>
                        </a:rPr>
                        <a:t>/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</a:rPr>
                        <a:t>主題句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●</a:t>
                      </a: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●</a:t>
                      </a: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529563"/>
                  </a:ext>
                </a:extLst>
              </a:tr>
              <a:tr h="7413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以文章結構寫</a:t>
                      </a: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大意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MS Gothic" pitchFamily="49" charset="-128"/>
                        </a:rPr>
                        <a:t>◐</a:t>
                      </a:r>
                      <a:r>
                        <a:rPr kumimoji="0" lang="en-US" altLang="zh-TW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MS Gothic" pitchFamily="49" charset="-128"/>
                        </a:rPr>
                        <a:t/>
                      </a:r>
                      <a:br>
                        <a:rPr kumimoji="0" lang="en-US" altLang="zh-TW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MS Gothic" pitchFamily="49" charset="-128"/>
                        </a:rPr>
                      </a:b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Gothic" pitchFamily="49" charset="-128"/>
                        </a:rPr>
                        <a:t>認識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●</a:t>
                      </a: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●</a:t>
                      </a:r>
                      <a:endParaRPr kumimoji="0" lang="zh-TW" altLang="zh-TW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0311576"/>
                  </a:ext>
                </a:extLst>
              </a:tr>
              <a:tr h="590550">
                <a:tc rowSpan="4">
                  <a:txBody>
                    <a:bodyPr/>
                    <a:lstStyle/>
                    <a:p>
                      <a:pPr marL="273050" marR="0" lvl="0" indent="-2730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推論</a:t>
                      </a:r>
                    </a:p>
                    <a:p>
                      <a:pPr marL="273050" marR="0" lvl="0" indent="-2730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/</a:t>
                      </a: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句型</a:t>
                      </a: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連結線索</a:t>
                      </a:r>
                    </a:p>
                    <a:p>
                      <a:pPr marL="273050" marR="0" lvl="0" indent="-2730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(</a:t>
                      </a: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指示代名詞</a:t>
                      </a: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/</a:t>
                      </a: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轉折詞</a:t>
                      </a: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)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●</a:t>
                      </a:r>
                      <a:r>
                        <a:rPr kumimoji="1" lang="zh-TW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指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●</a:t>
                      </a:r>
                      <a:r>
                        <a:rPr kumimoji="1" lang="zh-TW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指</a:t>
                      </a:r>
                      <a:endParaRPr kumimoji="1" lang="zh-TW" altLang="zh-TW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●</a:t>
                      </a:r>
                      <a:r>
                        <a:rPr kumimoji="1" lang="zh-TW" alt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轉</a:t>
                      </a:r>
                      <a:endParaRPr kumimoji="1" lang="zh-TW" altLang="zh-TW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185970"/>
                  </a:ext>
                </a:extLst>
              </a:tr>
              <a:tr h="3365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連結文本的因果關係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●</a:t>
                      </a: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●</a:t>
                      </a: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●</a:t>
                      </a: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●</a:t>
                      </a: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355637"/>
                  </a:ext>
                </a:extLst>
              </a:tr>
              <a:tr h="3397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由文本找支持的理由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●</a:t>
                      </a: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●</a:t>
                      </a: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●</a:t>
                      </a: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●</a:t>
                      </a:r>
                      <a:endParaRPr kumimoji="0" lang="zh-TW" altLang="zh-TW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745497"/>
                  </a:ext>
                </a:extLst>
              </a:tr>
              <a:tr h="3286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找不同觀點</a:t>
                      </a: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(</a:t>
                      </a:r>
                      <a:r>
                        <a:rPr kumimoji="1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找反證</a:t>
                      </a:r>
                      <a:r>
                        <a:rPr kumimoji="1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)</a:t>
                      </a: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●</a:t>
                      </a: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●</a:t>
                      </a: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●</a:t>
                      </a:r>
                      <a:endParaRPr kumimoji="0" lang="zh-TW" altLang="zh-TW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915342"/>
                  </a:ext>
                </a:extLst>
              </a:tr>
              <a:tr h="317500"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自我</a:t>
                      </a: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提問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六何法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●</a:t>
                      </a: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●</a:t>
                      </a: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65506"/>
                  </a:ext>
                </a:extLst>
              </a:tr>
              <a:tr h="3794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有層次的提問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MS Gothic" pitchFamily="49" charset="-128"/>
                        </a:rPr>
                        <a:t>◐</a:t>
                      </a: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●</a:t>
                      </a: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●</a:t>
                      </a:r>
                      <a:endParaRPr kumimoji="0" lang="zh-TW" altLang="zh-TW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251801"/>
                  </a:ext>
                </a:extLst>
              </a:tr>
              <a:tr h="3175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3050" marR="0" lvl="0" indent="-2730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詰問作者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●</a:t>
                      </a:r>
                      <a:endParaRPr kumimoji="0" lang="zh-TW" altLang="zh-TW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949645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理解</a:t>
                      </a:r>
                      <a:endParaRPr kumimoji="1" lang="en-US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監控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●</a:t>
                      </a: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●</a:t>
                      </a: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●</a:t>
                      </a:r>
                      <a:endParaRPr kumimoji="0" lang="zh-TW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Arial" pitchFamily="34" charset="0"/>
                        </a:rPr>
                        <a:t>●</a:t>
                      </a:r>
                      <a:endParaRPr kumimoji="0" lang="zh-TW" altLang="zh-TW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4334" marR="54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259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88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192"/>
            <a:ext cx="12192000" cy="501880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0956" y="130140"/>
            <a:ext cx="783406" cy="924775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0852299" y="223195"/>
            <a:ext cx="121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002060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文光國小</a:t>
            </a:r>
            <a:endParaRPr lang="zh-TW" altLang="en-US" dirty="0">
              <a:solidFill>
                <a:srgbClr val="002060"/>
              </a:solidFill>
              <a:latin typeface="華康娃娃體" panose="040B0509000000000000" pitchFamily="81" charset="-120"/>
              <a:ea typeface="華康娃娃體" panose="040B0509000000000000" pitchFamily="81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0974362" y="501239"/>
            <a:ext cx="971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WGPS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1" name="標題 10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6626"/>
          </a:xfrm>
        </p:spPr>
        <p:txBody>
          <a:bodyPr/>
          <a:lstStyle/>
          <a:p>
            <a:r>
              <a:rPr lang="zh-TW" altLang="en-US" dirty="0" smtClean="0">
                <a:latin typeface="華康雅宋體" panose="02020909000000000000" pitchFamily="49" charset="-120"/>
                <a:ea typeface="華康雅宋體" panose="02020909000000000000" pitchFamily="49" charset="-120"/>
              </a:rPr>
              <a:t>文光國小閱讀理解策略</a:t>
            </a:r>
            <a:endParaRPr lang="zh-TW" altLang="en-US" dirty="0">
              <a:latin typeface="華康雅宋體" panose="02020909000000000000" pitchFamily="49" charset="-120"/>
              <a:ea typeface="華康雅宋體" panose="02020909000000000000" pitchFamily="49" charset="-120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1023889" y="1362862"/>
            <a:ext cx="1748901" cy="59783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一年級</a:t>
            </a:r>
            <a:endParaRPr lang="zh-TW" altLang="en-US" dirty="0"/>
          </a:p>
        </p:txBody>
      </p:sp>
      <p:sp>
        <p:nvSpPr>
          <p:cNvPr id="10" name="圓角矩形 9"/>
          <p:cNvSpPr/>
          <p:nvPr/>
        </p:nvSpPr>
        <p:spPr>
          <a:xfrm>
            <a:off x="1023889" y="2124693"/>
            <a:ext cx="1748901" cy="59783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二年級</a:t>
            </a:r>
            <a:endParaRPr lang="zh-TW" altLang="en-US" dirty="0"/>
          </a:p>
        </p:txBody>
      </p:sp>
      <p:sp>
        <p:nvSpPr>
          <p:cNvPr id="13" name="圓角矩形 12"/>
          <p:cNvSpPr/>
          <p:nvPr/>
        </p:nvSpPr>
        <p:spPr>
          <a:xfrm>
            <a:off x="1023889" y="2907919"/>
            <a:ext cx="1748901" cy="59783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三年級</a:t>
            </a:r>
            <a:endParaRPr lang="zh-TW" altLang="en-US" dirty="0"/>
          </a:p>
        </p:txBody>
      </p:sp>
      <p:sp>
        <p:nvSpPr>
          <p:cNvPr id="14" name="圓角矩形 13"/>
          <p:cNvSpPr/>
          <p:nvPr/>
        </p:nvSpPr>
        <p:spPr>
          <a:xfrm>
            <a:off x="1023889" y="3732320"/>
            <a:ext cx="1748901" cy="59783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四年級</a:t>
            </a:r>
            <a:endParaRPr lang="zh-TW" altLang="en-US" dirty="0"/>
          </a:p>
        </p:txBody>
      </p:sp>
      <p:sp>
        <p:nvSpPr>
          <p:cNvPr id="15" name="圓角矩形 14"/>
          <p:cNvSpPr/>
          <p:nvPr/>
        </p:nvSpPr>
        <p:spPr>
          <a:xfrm>
            <a:off x="1023889" y="4485325"/>
            <a:ext cx="1748901" cy="597831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五年級</a:t>
            </a:r>
            <a:endParaRPr lang="zh-TW" altLang="en-US" dirty="0"/>
          </a:p>
        </p:txBody>
      </p:sp>
      <p:sp>
        <p:nvSpPr>
          <p:cNvPr id="16" name="圓角矩形 15"/>
          <p:cNvSpPr/>
          <p:nvPr/>
        </p:nvSpPr>
        <p:spPr>
          <a:xfrm>
            <a:off x="1097780" y="5218677"/>
            <a:ext cx="1748901" cy="5833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六年級</a:t>
            </a:r>
            <a:endParaRPr lang="zh-TW" altLang="en-US" dirty="0"/>
          </a:p>
        </p:txBody>
      </p:sp>
      <p:sp>
        <p:nvSpPr>
          <p:cNvPr id="19" name="圓角矩形 18"/>
          <p:cNvSpPr/>
          <p:nvPr/>
        </p:nvSpPr>
        <p:spPr>
          <a:xfrm>
            <a:off x="3139733" y="2124693"/>
            <a:ext cx="6652337" cy="5978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bg2">
                    <a:lumMod val="10000"/>
                  </a:schemeClr>
                </a:solidFill>
              </a:rPr>
              <a:t>上</a:t>
            </a:r>
            <a:r>
              <a:rPr lang="zh-TW" altLang="en-US" dirty="0" smtClean="0">
                <a:solidFill>
                  <a:schemeClr val="bg2">
                    <a:lumMod val="10000"/>
                  </a:schemeClr>
                </a:solidFill>
              </a:rPr>
              <a:t>：推論              下：六何法</a:t>
            </a:r>
            <a:endParaRPr lang="zh-TW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3139734" y="1355499"/>
            <a:ext cx="6652336" cy="59783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bg2">
                    <a:lumMod val="10000"/>
                  </a:schemeClr>
                </a:solidFill>
              </a:rPr>
              <a:t>上：流暢性          下：重述故事重點</a:t>
            </a:r>
            <a:endParaRPr lang="zh-TW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3096819" y="5218677"/>
            <a:ext cx="6695251" cy="597831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/>
              <a:t>上</a:t>
            </a:r>
            <a:r>
              <a:rPr lang="zh-TW" altLang="en-US" dirty="0" smtClean="0"/>
              <a:t>：自我提問       下：推論</a:t>
            </a:r>
            <a:endParaRPr lang="zh-TW" altLang="en-US" dirty="0"/>
          </a:p>
        </p:txBody>
      </p:sp>
      <p:sp>
        <p:nvSpPr>
          <p:cNvPr id="22" name="圓角矩形 21"/>
          <p:cNvSpPr/>
          <p:nvPr/>
        </p:nvSpPr>
        <p:spPr>
          <a:xfrm>
            <a:off x="3096819" y="4467674"/>
            <a:ext cx="6695251" cy="597831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/>
              <a:t>上</a:t>
            </a:r>
            <a:r>
              <a:rPr lang="zh-TW" altLang="en-US" dirty="0" smtClean="0"/>
              <a:t>：</a:t>
            </a:r>
            <a:r>
              <a:rPr lang="zh-TW" altLang="zh-TW" dirty="0"/>
              <a:t>課文結構寫</a:t>
            </a:r>
            <a:r>
              <a:rPr lang="zh-TW" altLang="zh-TW" dirty="0" smtClean="0"/>
              <a:t>大意</a:t>
            </a:r>
            <a:r>
              <a:rPr lang="zh-TW" altLang="en-US" dirty="0" smtClean="0"/>
              <a:t>     </a:t>
            </a:r>
            <a:r>
              <a:rPr lang="zh-TW" altLang="en-US" dirty="0"/>
              <a:t>下</a:t>
            </a:r>
            <a:r>
              <a:rPr lang="zh-TW" altLang="en-US" dirty="0" smtClean="0"/>
              <a:t>：</a:t>
            </a:r>
            <a:r>
              <a:rPr lang="zh-TW" altLang="zh-TW" dirty="0"/>
              <a:t>刪除歸納找主題句</a:t>
            </a:r>
            <a:r>
              <a:rPr lang="en-US" altLang="zh-TW" dirty="0"/>
              <a:t>-</a:t>
            </a:r>
            <a:r>
              <a:rPr lang="zh-TW" altLang="zh-TW" dirty="0"/>
              <a:t>課文結構</a:t>
            </a:r>
            <a:r>
              <a:rPr lang="en-US" altLang="zh-TW" dirty="0"/>
              <a:t>-</a:t>
            </a:r>
            <a:r>
              <a:rPr lang="zh-TW" altLang="zh-TW" dirty="0"/>
              <a:t>課文大意</a:t>
            </a:r>
            <a:r>
              <a:rPr lang="en-US" altLang="zh-TW" dirty="0"/>
              <a:t>(</a:t>
            </a:r>
            <a:r>
              <a:rPr lang="zh-TW" altLang="zh-TW" dirty="0"/>
              <a:t>找出主題句</a:t>
            </a:r>
            <a:r>
              <a:rPr lang="en-US" altLang="zh-TW" dirty="0"/>
              <a:t>)</a:t>
            </a:r>
            <a:endParaRPr lang="zh-TW" altLang="zh-TW" dirty="0"/>
          </a:p>
        </p:txBody>
      </p:sp>
      <p:sp>
        <p:nvSpPr>
          <p:cNvPr id="23" name="圓角矩形 22"/>
          <p:cNvSpPr/>
          <p:nvPr/>
        </p:nvSpPr>
        <p:spPr>
          <a:xfrm>
            <a:off x="3096820" y="3692429"/>
            <a:ext cx="6695250" cy="59783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bg2">
                    <a:lumMod val="10000"/>
                  </a:schemeClr>
                </a:solidFill>
              </a:rPr>
              <a:t>上</a:t>
            </a:r>
            <a:r>
              <a:rPr lang="zh-TW" altLang="en-US" dirty="0" smtClean="0">
                <a:solidFill>
                  <a:schemeClr val="bg2">
                    <a:lumMod val="10000"/>
                  </a:schemeClr>
                </a:solidFill>
              </a:rPr>
              <a:t>：</a:t>
            </a:r>
            <a:r>
              <a:rPr lang="zh-TW" altLang="zh-TW" dirty="0">
                <a:solidFill>
                  <a:schemeClr val="bg2">
                    <a:lumMod val="10000"/>
                  </a:schemeClr>
                </a:solidFill>
              </a:rPr>
              <a:t>刪除歸納找主題</a:t>
            </a:r>
            <a:r>
              <a:rPr lang="zh-TW" altLang="zh-TW" dirty="0" smtClean="0">
                <a:solidFill>
                  <a:schemeClr val="bg2">
                    <a:lumMod val="10000"/>
                  </a:schemeClr>
                </a:solidFill>
              </a:rPr>
              <a:t>句</a:t>
            </a:r>
            <a:r>
              <a:rPr lang="zh-TW" altLang="en-US" dirty="0" smtClean="0">
                <a:solidFill>
                  <a:schemeClr val="bg2">
                    <a:lumMod val="10000"/>
                  </a:schemeClr>
                </a:solidFill>
              </a:rPr>
              <a:t>     </a:t>
            </a:r>
            <a:r>
              <a:rPr lang="zh-TW" altLang="en-US" dirty="0">
                <a:solidFill>
                  <a:schemeClr val="bg2">
                    <a:lumMod val="10000"/>
                  </a:schemeClr>
                </a:solidFill>
              </a:rPr>
              <a:t>下</a:t>
            </a:r>
            <a:r>
              <a:rPr lang="zh-TW" altLang="en-US" dirty="0" smtClean="0">
                <a:solidFill>
                  <a:schemeClr val="bg2">
                    <a:lumMod val="10000"/>
                  </a:schemeClr>
                </a:solidFill>
              </a:rPr>
              <a:t>：</a:t>
            </a:r>
            <a:r>
              <a:rPr lang="zh-TW" altLang="zh-TW" dirty="0">
                <a:solidFill>
                  <a:schemeClr val="bg2">
                    <a:lumMod val="10000"/>
                  </a:schemeClr>
                </a:solidFill>
              </a:rPr>
              <a:t>以文章結構寫大意</a:t>
            </a:r>
            <a:endParaRPr lang="zh-TW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3136772" y="2905873"/>
            <a:ext cx="6655298" cy="5978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bg2">
                    <a:lumMod val="10000"/>
                  </a:schemeClr>
                </a:solidFill>
              </a:rPr>
              <a:t>上</a:t>
            </a:r>
            <a:r>
              <a:rPr lang="zh-TW" altLang="en-US" dirty="0" smtClean="0">
                <a:solidFill>
                  <a:schemeClr val="bg2">
                    <a:lumMod val="10000"/>
                  </a:schemeClr>
                </a:solidFill>
              </a:rPr>
              <a:t>：理解監控     </a:t>
            </a:r>
            <a:r>
              <a:rPr lang="zh-TW" altLang="en-US" dirty="0">
                <a:solidFill>
                  <a:schemeClr val="bg2">
                    <a:lumMod val="10000"/>
                  </a:schemeClr>
                </a:solidFill>
              </a:rPr>
              <a:t>下</a:t>
            </a:r>
            <a:r>
              <a:rPr lang="zh-TW" altLang="en-US" dirty="0" smtClean="0">
                <a:solidFill>
                  <a:schemeClr val="bg2">
                    <a:lumMod val="10000"/>
                  </a:schemeClr>
                </a:solidFill>
              </a:rPr>
              <a:t>：推論</a:t>
            </a:r>
            <a:endParaRPr lang="zh-TW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7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9583"/>
            <a:ext cx="12192000" cy="501880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0956" y="130140"/>
            <a:ext cx="783406" cy="924775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0852299" y="223195"/>
            <a:ext cx="121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002060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文光國小</a:t>
            </a:r>
            <a:endParaRPr lang="zh-TW" altLang="en-US" dirty="0">
              <a:solidFill>
                <a:srgbClr val="002060"/>
              </a:solidFill>
              <a:latin typeface="華康娃娃體" panose="040B0509000000000000" pitchFamily="81" charset="-120"/>
              <a:ea typeface="華康娃娃體" panose="040B0509000000000000" pitchFamily="81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0974362" y="501239"/>
            <a:ext cx="971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WGPS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彩帶體" panose="040B0709000000000000" pitchFamily="81" charset="-120"/>
                <a:ea typeface="華康彩帶體" panose="040B0709000000000000" pitchFamily="81" charset="-120"/>
              </a:rPr>
              <a:t>數位創學</a:t>
            </a:r>
            <a:endParaRPr lang="zh-TW" altLang="en-US" dirty="0">
              <a:latin typeface="華康彩帶體" panose="040B0709000000000000" pitchFamily="81" charset="-120"/>
              <a:ea typeface="華康彩帶體" panose="040B0709000000000000" pitchFamily="81" charset="-120"/>
            </a:endParaRPr>
          </a:p>
        </p:txBody>
      </p:sp>
      <p:graphicFrame>
        <p:nvGraphicFramePr>
          <p:cNvPr id="10" name="內容版面配置區 9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07594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9583"/>
            <a:ext cx="12192000" cy="501880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0956" y="130140"/>
            <a:ext cx="783406" cy="924775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0852299" y="223195"/>
            <a:ext cx="121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002060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文光國小</a:t>
            </a:r>
            <a:endParaRPr lang="zh-TW" altLang="en-US" dirty="0">
              <a:solidFill>
                <a:srgbClr val="002060"/>
              </a:solidFill>
              <a:latin typeface="華康娃娃體" panose="040B0509000000000000" pitchFamily="81" charset="-120"/>
              <a:ea typeface="華康娃娃體" panose="040B0509000000000000" pitchFamily="81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0974362" y="501239"/>
            <a:ext cx="971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WGPS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graphicFrame>
        <p:nvGraphicFramePr>
          <p:cNvPr id="20" name="資料庫圖表 19"/>
          <p:cNvGraphicFramePr/>
          <p:nvPr>
            <p:extLst>
              <p:ext uri="{D42A27DB-BD31-4B8C-83A1-F6EECF244321}">
                <p14:modId xmlns:p14="http://schemas.microsoft.com/office/powerpoint/2010/main" val="2332833429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69207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9583"/>
            <a:ext cx="12192000" cy="501880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0956" y="130140"/>
            <a:ext cx="783406" cy="924775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0852299" y="223195"/>
            <a:ext cx="121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002060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文光國小</a:t>
            </a:r>
            <a:endParaRPr lang="zh-TW" altLang="en-US" dirty="0">
              <a:solidFill>
                <a:srgbClr val="002060"/>
              </a:solidFill>
              <a:latin typeface="華康娃娃體" panose="040B0509000000000000" pitchFamily="81" charset="-120"/>
              <a:ea typeface="華康娃娃體" panose="040B0509000000000000" pitchFamily="81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0974362" y="501239"/>
            <a:ext cx="971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WGPS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4177472552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64901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9583"/>
            <a:ext cx="12192000" cy="501880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0956" y="130140"/>
            <a:ext cx="783406" cy="924775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0852299" y="223195"/>
            <a:ext cx="121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002060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文光國小</a:t>
            </a:r>
            <a:endParaRPr lang="zh-TW" altLang="en-US" dirty="0">
              <a:solidFill>
                <a:srgbClr val="002060"/>
              </a:solidFill>
              <a:latin typeface="華康娃娃體" panose="040B0509000000000000" pitchFamily="81" charset="-120"/>
              <a:ea typeface="華康娃娃體" panose="040B0509000000000000" pitchFamily="81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0974362" y="501239"/>
            <a:ext cx="971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WGPS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4" y="921808"/>
            <a:ext cx="5628443" cy="422133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820" y="957320"/>
            <a:ext cx="5581095" cy="418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4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9583"/>
            <a:ext cx="12192000" cy="501880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0956" y="130140"/>
            <a:ext cx="783406" cy="924775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0852299" y="223195"/>
            <a:ext cx="121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002060"/>
                </a:solidFill>
                <a:latin typeface="華康娃娃體" panose="040B0509000000000000" pitchFamily="81" charset="-120"/>
                <a:ea typeface="華康娃娃體" panose="040B0509000000000000" pitchFamily="81" charset="-120"/>
              </a:rPr>
              <a:t>文光國小</a:t>
            </a:r>
            <a:endParaRPr lang="zh-TW" altLang="en-US" dirty="0">
              <a:solidFill>
                <a:srgbClr val="002060"/>
              </a:solidFill>
              <a:latin typeface="華康娃娃體" panose="040B0509000000000000" pitchFamily="81" charset="-120"/>
              <a:ea typeface="華康娃娃體" panose="040B0509000000000000" pitchFamily="81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0974362" y="501239"/>
            <a:ext cx="971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WGPS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164" y="339059"/>
            <a:ext cx="3314330" cy="248574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771" y="339059"/>
            <a:ext cx="3314330" cy="2485748"/>
          </a:xfrm>
          <a:prstGeom prst="rect">
            <a:avLst/>
          </a:prstGeom>
        </p:spPr>
      </p:pic>
      <p:pic>
        <p:nvPicPr>
          <p:cNvPr id="8" name="2019-07-19 15.12.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0" y="3003962"/>
            <a:ext cx="5139216" cy="2890809"/>
          </a:xfrm>
          <a:prstGeom prst="rect">
            <a:avLst/>
          </a:prstGeom>
        </p:spPr>
      </p:pic>
      <p:pic>
        <p:nvPicPr>
          <p:cNvPr id="9" name="2019-07-18 14.42.3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9477" y="3056669"/>
            <a:ext cx="5045516" cy="283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0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15071</TotalTime>
  <Words>503</Words>
  <Application>Microsoft Office PowerPoint</Application>
  <PresentationFormat>寬螢幕</PresentationFormat>
  <Paragraphs>143</Paragraphs>
  <Slides>13</Slides>
  <Notes>12</Notes>
  <HiddenSlides>0</HiddenSlides>
  <MMClips>4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6" baseType="lpstr">
      <vt:lpstr>MS Gothic</vt:lpstr>
      <vt:lpstr>華康娃娃體</vt:lpstr>
      <vt:lpstr>華康彩帶體</vt:lpstr>
      <vt:lpstr>華康雅宋體</vt:lpstr>
      <vt:lpstr>微軟正黑體</vt:lpstr>
      <vt:lpstr>新細明體</vt:lpstr>
      <vt:lpstr>標楷體</vt:lpstr>
      <vt:lpstr>Arial</vt:lpstr>
      <vt:lpstr>Calibri</vt:lpstr>
      <vt:lpstr>Calibri Light</vt:lpstr>
      <vt:lpstr>Harrington</vt:lpstr>
      <vt:lpstr>Times New Roman</vt:lpstr>
      <vt:lpstr>Office 佈景主題</vt:lpstr>
      <vt:lpstr>PowerPoint 簡報</vt:lpstr>
      <vt:lpstr>文光國小校定課程架構表</vt:lpstr>
      <vt:lpstr>PowerPoint 簡報</vt:lpstr>
      <vt:lpstr>文光國小閱讀理解策略</vt:lpstr>
      <vt:lpstr>數位創學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            謝謝聆聽Thank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WGPS</cp:lastModifiedBy>
  <cp:revision>454</cp:revision>
  <dcterms:created xsi:type="dcterms:W3CDTF">2018-03-24T07:58:07Z</dcterms:created>
  <dcterms:modified xsi:type="dcterms:W3CDTF">2019-11-11T00:02:59Z</dcterms:modified>
</cp:coreProperties>
</file>