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74" r:id="rId5"/>
    <p:sldId id="280" r:id="rId6"/>
    <p:sldId id="276" r:id="rId7"/>
    <p:sldId id="277" r:id="rId8"/>
    <p:sldId id="279" r:id="rId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48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76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49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0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40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3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11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47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96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55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9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7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2" y="0"/>
            <a:ext cx="9143999" cy="5143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EDB96C4-1278-46C7-8BE8-16F535E528A6}"/>
              </a:ext>
            </a:extLst>
          </p:cNvPr>
          <p:cNvSpPr txBox="1"/>
          <p:nvPr/>
        </p:nvSpPr>
        <p:spPr>
          <a:xfrm>
            <a:off x="1979712" y="532804"/>
            <a:ext cx="5328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研習成果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C295CF-EE22-47D4-B890-72F293119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771"/>
            <a:ext cx="9144000" cy="2479729"/>
          </a:xfrm>
          <a:prstGeom prst="rect">
            <a:avLst/>
          </a:prstGeom>
        </p:spPr>
      </p:pic>
      <p:sp>
        <p:nvSpPr>
          <p:cNvPr id="9" name="箭號: 向上 8">
            <a:extLst>
              <a:ext uri="{FF2B5EF4-FFF2-40B4-BE49-F238E27FC236}">
                <a16:creationId xmlns:a16="http://schemas.microsoft.com/office/drawing/2014/main" id="{E4D24BDB-73CB-450F-8E32-F486B2DA391B}"/>
              </a:ext>
            </a:extLst>
          </p:cNvPr>
          <p:cNvSpPr/>
          <p:nvPr/>
        </p:nvSpPr>
        <p:spPr>
          <a:xfrm rot="18654008">
            <a:off x="6117348" y="1883480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FBFB949-BD35-44E6-8CE2-836E7B726905}"/>
              </a:ext>
            </a:extLst>
          </p:cNvPr>
          <p:cNvSpPr txBox="1"/>
          <p:nvPr/>
        </p:nvSpPr>
        <p:spPr>
          <a:xfrm>
            <a:off x="3226049" y="1584627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簡單 </a:t>
            </a:r>
            <a:r>
              <a:rPr lang="en-US" altLang="zh-TW" sz="40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8 </a:t>
            </a:r>
            <a:r>
              <a:rPr lang="zh-TW" altLang="en-US" sz="40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步驟</a:t>
            </a:r>
          </a:p>
        </p:txBody>
      </p:sp>
    </p:spTree>
    <p:extLst>
      <p:ext uri="{BB962C8B-B14F-4D97-AF65-F5344CB8AC3E}">
        <p14:creationId xmlns:p14="http://schemas.microsoft.com/office/powerpoint/2010/main" val="110918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6B55573C-3661-461B-9701-57BFB5EA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AB0127FE-56C7-46BE-B61A-F325B513E0A4}"/>
              </a:ext>
            </a:extLst>
          </p:cNvPr>
          <p:cNvSpPr/>
          <p:nvPr/>
        </p:nvSpPr>
        <p:spPr>
          <a:xfrm rot="18654008">
            <a:off x="3539817" y="2458649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8D36195-8E99-44C1-AAF4-6F5E6B04BE7C}"/>
              </a:ext>
            </a:extLst>
          </p:cNvPr>
          <p:cNvSpPr txBox="1"/>
          <p:nvPr/>
        </p:nvSpPr>
        <p:spPr>
          <a:xfrm>
            <a:off x="3564438" y="25717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1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7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螢幕擷取畫面 的圖片&#10;&#10;自動產生的描述">
            <a:extLst>
              <a:ext uri="{FF2B5EF4-FFF2-40B4-BE49-F238E27FC236}">
                <a16:creationId xmlns:a16="http://schemas.microsoft.com/office/drawing/2014/main" id="{9EDBE0A8-F5AE-4C16-B09C-0E34A60E4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C54C3D5C-DB29-4129-ABA5-6B1844DFF7D2}"/>
              </a:ext>
            </a:extLst>
          </p:cNvPr>
          <p:cNvSpPr/>
          <p:nvPr/>
        </p:nvSpPr>
        <p:spPr>
          <a:xfrm rot="18654008">
            <a:off x="1485265" y="3377846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C0F8792-02E6-4558-BBCB-A507327CE407}"/>
              </a:ext>
            </a:extLst>
          </p:cNvPr>
          <p:cNvSpPr txBox="1"/>
          <p:nvPr/>
        </p:nvSpPr>
        <p:spPr>
          <a:xfrm>
            <a:off x="1475656" y="348591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2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5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螢幕擷取畫面 的圖片&#10;&#10;自動產生的描述">
            <a:extLst>
              <a:ext uri="{FF2B5EF4-FFF2-40B4-BE49-F238E27FC236}">
                <a16:creationId xmlns:a16="http://schemas.microsoft.com/office/drawing/2014/main" id="{DE39228A-5066-4AF6-9D3E-7CA8D2505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7"/>
            <a:ext cx="9144000" cy="513188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箭號: 向上 6">
            <a:extLst>
              <a:ext uri="{FF2B5EF4-FFF2-40B4-BE49-F238E27FC236}">
                <a16:creationId xmlns:a16="http://schemas.microsoft.com/office/drawing/2014/main" id="{60E4CEF1-51A4-4A9F-A0F7-A0DC07009731}"/>
              </a:ext>
            </a:extLst>
          </p:cNvPr>
          <p:cNvSpPr/>
          <p:nvPr/>
        </p:nvSpPr>
        <p:spPr>
          <a:xfrm rot="18654008">
            <a:off x="1739617" y="3858064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104FFF7-20AC-4CF2-9F48-9B8E33F586F5}"/>
              </a:ext>
            </a:extLst>
          </p:cNvPr>
          <p:cNvSpPr txBox="1"/>
          <p:nvPr/>
        </p:nvSpPr>
        <p:spPr>
          <a:xfrm>
            <a:off x="1707607" y="393990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3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5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F07FA76E-C313-4FDC-9629-1656CA687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5"/>
            <a:ext cx="9144000" cy="513246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箭號: 向上 6">
            <a:extLst>
              <a:ext uri="{FF2B5EF4-FFF2-40B4-BE49-F238E27FC236}">
                <a16:creationId xmlns:a16="http://schemas.microsoft.com/office/drawing/2014/main" id="{60E4CEF1-51A4-4A9F-A0F7-A0DC07009731}"/>
              </a:ext>
            </a:extLst>
          </p:cNvPr>
          <p:cNvSpPr/>
          <p:nvPr/>
        </p:nvSpPr>
        <p:spPr>
          <a:xfrm rot="18654008">
            <a:off x="1585158" y="3433127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104FFF7-20AC-4CF2-9F48-9B8E33F586F5}"/>
              </a:ext>
            </a:extLst>
          </p:cNvPr>
          <p:cNvSpPr txBox="1"/>
          <p:nvPr/>
        </p:nvSpPr>
        <p:spPr>
          <a:xfrm>
            <a:off x="1619672" y="35113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4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5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一張含有 螢幕擷取畫面 的圖片&#10;&#10;自動產生的描述">
            <a:extLst>
              <a:ext uri="{FF2B5EF4-FFF2-40B4-BE49-F238E27FC236}">
                <a16:creationId xmlns:a16="http://schemas.microsoft.com/office/drawing/2014/main" id="{1DDF4229-20BF-4FAA-9252-A41C6568C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513397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箭號: 向上 6">
            <a:extLst>
              <a:ext uri="{FF2B5EF4-FFF2-40B4-BE49-F238E27FC236}">
                <a16:creationId xmlns:a16="http://schemas.microsoft.com/office/drawing/2014/main" id="{A336502A-1055-4DA5-9101-E3579E47381B}"/>
              </a:ext>
            </a:extLst>
          </p:cNvPr>
          <p:cNvSpPr/>
          <p:nvPr/>
        </p:nvSpPr>
        <p:spPr>
          <a:xfrm rot="18654008">
            <a:off x="3885774" y="4037414"/>
            <a:ext cx="501074" cy="63909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656D816A-EEFB-42E1-B0D8-93AD0239933E}"/>
              </a:ext>
            </a:extLst>
          </p:cNvPr>
          <p:cNvSpPr/>
          <p:nvPr/>
        </p:nvSpPr>
        <p:spPr>
          <a:xfrm rot="18654008">
            <a:off x="2687830" y="1588665"/>
            <a:ext cx="501074" cy="57829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上 8">
            <a:extLst>
              <a:ext uri="{FF2B5EF4-FFF2-40B4-BE49-F238E27FC236}">
                <a16:creationId xmlns:a16="http://schemas.microsoft.com/office/drawing/2014/main" id="{2F1F31C0-251E-4C97-9C14-6ADFE2C5F87D}"/>
              </a:ext>
            </a:extLst>
          </p:cNvPr>
          <p:cNvSpPr/>
          <p:nvPr/>
        </p:nvSpPr>
        <p:spPr>
          <a:xfrm rot="19832365">
            <a:off x="3088810" y="3785282"/>
            <a:ext cx="501074" cy="51401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上 9">
            <a:extLst>
              <a:ext uri="{FF2B5EF4-FFF2-40B4-BE49-F238E27FC236}">
                <a16:creationId xmlns:a16="http://schemas.microsoft.com/office/drawing/2014/main" id="{CCA6C6DD-5330-4173-B7F3-C8CE16EE69BB}"/>
              </a:ext>
            </a:extLst>
          </p:cNvPr>
          <p:cNvSpPr/>
          <p:nvPr/>
        </p:nvSpPr>
        <p:spPr>
          <a:xfrm rot="18654008">
            <a:off x="4423209" y="3066784"/>
            <a:ext cx="501074" cy="56531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8CF8F47-4D3F-40CF-9B80-B0345B03F204}"/>
              </a:ext>
            </a:extLst>
          </p:cNvPr>
          <p:cNvSpPr txBox="1"/>
          <p:nvPr/>
        </p:nvSpPr>
        <p:spPr>
          <a:xfrm>
            <a:off x="2794351" y="16406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6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C541367-6591-4027-8BD1-2156C630424E}"/>
              </a:ext>
            </a:extLst>
          </p:cNvPr>
          <p:cNvSpPr txBox="1"/>
          <p:nvPr/>
        </p:nvSpPr>
        <p:spPr>
          <a:xfrm>
            <a:off x="3192397" y="38544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5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40EBF74-D073-48E5-814A-8CAFB7CAD01C}"/>
              </a:ext>
            </a:extLst>
          </p:cNvPr>
          <p:cNvSpPr txBox="1"/>
          <p:nvPr/>
        </p:nvSpPr>
        <p:spPr>
          <a:xfrm>
            <a:off x="4494947" y="31259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7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223B0BB-43B8-41BA-922C-A5757AB178AF}"/>
              </a:ext>
            </a:extLst>
          </p:cNvPr>
          <p:cNvSpPr txBox="1"/>
          <p:nvPr/>
        </p:nvSpPr>
        <p:spPr>
          <a:xfrm>
            <a:off x="3921619" y="41015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8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3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ED7D1AB9-EF2D-47E2-8C8B-57E232379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2546"/>
            <a:ext cx="9144000" cy="5143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6" name="語音泡泡: 圓角矩形 15">
            <a:extLst>
              <a:ext uri="{FF2B5EF4-FFF2-40B4-BE49-F238E27FC236}">
                <a16:creationId xmlns:a16="http://schemas.microsoft.com/office/drawing/2014/main" id="{A5B91FB2-D6C1-4354-B503-C57915ACD98E}"/>
              </a:ext>
            </a:extLst>
          </p:cNvPr>
          <p:cNvSpPr/>
          <p:nvPr/>
        </p:nvSpPr>
        <p:spPr>
          <a:xfrm>
            <a:off x="6300192" y="3611714"/>
            <a:ext cx="1943666" cy="861149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0CF6786-0DB8-4D94-99B5-4CD0F20535F2}"/>
              </a:ext>
            </a:extLst>
          </p:cNvPr>
          <p:cNvSpPr txBox="1"/>
          <p:nvPr/>
        </p:nvSpPr>
        <p:spPr>
          <a:xfrm>
            <a:off x="6372750" y="36728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若有多檔，再重覆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6-8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的步驟。</a:t>
            </a:r>
          </a:p>
        </p:txBody>
      </p:sp>
      <p:sp>
        <p:nvSpPr>
          <p:cNvPr id="12" name="箭號: 向上 11">
            <a:extLst>
              <a:ext uri="{FF2B5EF4-FFF2-40B4-BE49-F238E27FC236}">
                <a16:creationId xmlns:a16="http://schemas.microsoft.com/office/drawing/2014/main" id="{5B0C09CC-ED16-48BF-AC58-9D7078AAE67C}"/>
              </a:ext>
            </a:extLst>
          </p:cNvPr>
          <p:cNvSpPr/>
          <p:nvPr/>
        </p:nvSpPr>
        <p:spPr>
          <a:xfrm rot="18654008">
            <a:off x="7512365" y="4226817"/>
            <a:ext cx="501074" cy="57829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2" y="0"/>
            <a:ext cx="9143999" cy="5143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EDB96C4-1278-46C7-8BE8-16F535E528A6}"/>
              </a:ext>
            </a:extLst>
          </p:cNvPr>
          <p:cNvSpPr txBox="1"/>
          <p:nvPr/>
        </p:nvSpPr>
        <p:spPr>
          <a:xfrm>
            <a:off x="1979712" y="532804"/>
            <a:ext cx="53285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恭禧您完成了</a:t>
            </a:r>
            <a:endParaRPr lang="en-US" altLang="zh-TW" sz="66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謝謝您</a:t>
            </a:r>
            <a:r>
              <a:rPr lang="en-US" altLang="zh-TW" sz="6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6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C295CF-EE22-47D4-B890-72F293119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771"/>
            <a:ext cx="9144000" cy="24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0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31</Words>
  <Application>Microsoft Office PowerPoint</Application>
  <PresentationFormat>如螢幕大小 (16:9)</PresentationFormat>
  <Paragraphs>13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書法家中楷體</vt:lpstr>
      <vt:lpstr>微軟正黑體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劉亮宏</dc:creator>
  <cp:lastModifiedBy>劉亮宏</cp:lastModifiedBy>
  <cp:revision>40</cp:revision>
  <dcterms:created xsi:type="dcterms:W3CDTF">2019-02-14T07:06:01Z</dcterms:created>
  <dcterms:modified xsi:type="dcterms:W3CDTF">2019-06-20T07:33:38Z</dcterms:modified>
</cp:coreProperties>
</file>