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57" r:id="rId17"/>
    <p:sldId id="276" r:id="rId18"/>
    <p:sldId id="278" r:id="rId19"/>
    <p:sldId id="274" r:id="rId20"/>
    <p:sldId id="271" r:id="rId21"/>
    <p:sldId id="272" r:id="rId22"/>
    <p:sldId id="277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 varScale="1">
        <p:scale>
          <a:sx n="87" d="100"/>
          <a:sy n="8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F562E-97FB-44C1-AFDC-E9D00D35050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F0850-F6B6-437C-963E-9437B4CC45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0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50-F6B6-437C-963E-9437B4CC45E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663C95-F6BB-421B-867C-823A48855AC8}" type="datetimeFigureOut">
              <a:rPr lang="zh-TW" altLang="en-US" smtClean="0"/>
              <a:pPr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F54EDF-156E-4A4D-864C-9F7A0CF6A2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3281018" cy="3000396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興仁國小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年度暑期閱讀寫作班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600852" y="6072206"/>
            <a:ext cx="2543148" cy="571504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教師：陳佳秀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實話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25488" cy="2212975"/>
          </a:xfrm>
          <a:prstGeom prst="rect">
            <a:avLst/>
          </a:prstGeom>
          <a:noFill/>
        </p:spPr>
      </p:pic>
      <p:pic>
        <p:nvPicPr>
          <p:cNvPr id="92163" name="Picture 3" descr="實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205038"/>
            <a:ext cx="5986462" cy="35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毛毛蟲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25" y="476250"/>
            <a:ext cx="1844675" cy="1963738"/>
          </a:xfrm>
          <a:prstGeom prst="rect">
            <a:avLst/>
          </a:prstGeom>
          <a:noFill/>
        </p:spPr>
      </p:pic>
      <p:pic>
        <p:nvPicPr>
          <p:cNvPr id="95235" name="Picture 3" descr="毛毛蟲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076700"/>
            <a:ext cx="1620837" cy="884238"/>
          </a:xfrm>
          <a:prstGeom prst="rect">
            <a:avLst/>
          </a:prstGeom>
          <a:noFill/>
        </p:spPr>
      </p:pic>
      <p:pic>
        <p:nvPicPr>
          <p:cNvPr id="95236" name="Picture 4" descr="毛毛蟲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49275"/>
            <a:ext cx="4206875" cy="4360863"/>
          </a:xfrm>
          <a:prstGeom prst="rect">
            <a:avLst/>
          </a:prstGeom>
          <a:noFill/>
        </p:spPr>
      </p:pic>
      <p:pic>
        <p:nvPicPr>
          <p:cNvPr id="95237" name="Picture 5" descr="毛毛蟲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005263"/>
            <a:ext cx="1762125" cy="95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團結力量大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1804987" cy="2084388"/>
          </a:xfrm>
          <a:prstGeom prst="rect">
            <a:avLst/>
          </a:prstGeom>
          <a:noFill/>
        </p:spPr>
      </p:pic>
      <p:pic>
        <p:nvPicPr>
          <p:cNvPr id="93187" name="Picture 3" descr="團結力量大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5075"/>
            <a:ext cx="7974012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仙人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13100"/>
            <a:ext cx="1639888" cy="1792288"/>
          </a:xfrm>
          <a:prstGeom prst="rect">
            <a:avLst/>
          </a:prstGeom>
          <a:noFill/>
        </p:spPr>
      </p:pic>
      <p:pic>
        <p:nvPicPr>
          <p:cNvPr id="94211" name="Picture 3" descr="ks-p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620713"/>
            <a:ext cx="5389562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r>
              <a:rPr lang="zh-TW" altLang="en-US" dirty="0" smtClean="0"/>
              <a:t>我的圖象詩創作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14282" y="1500174"/>
            <a:ext cx="3214710" cy="4525963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又稱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圖畫詩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，形式不拘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請透過文字與詞語進行創意發想，以圖案體現</a:t>
            </a:r>
            <a:r>
              <a:rPr lang="zh-TW" altLang="en-US" dirty="0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詩的意境</a:t>
            </a:r>
            <a:endParaRPr lang="en-US" altLang="zh-TW" dirty="0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任何不可能都可以成為可能，開始吧！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 descr="https://image3.slideserve.com/5908324/slide19-n.jpg"/>
          <p:cNvPicPr>
            <a:picLocks noChangeAspect="1" noChangeArrowheads="1"/>
          </p:cNvPicPr>
          <p:nvPr/>
        </p:nvPicPr>
        <p:blipFill>
          <a:blip r:embed="rId2"/>
          <a:srcRect l="9375"/>
          <a:stretch>
            <a:fillRect/>
          </a:stretch>
        </p:blipFill>
        <p:spPr bwMode="auto">
          <a:xfrm>
            <a:off x="2928942" y="1285860"/>
            <a:ext cx="6215058" cy="5143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3281018" cy="3000396"/>
          </a:xfrm>
        </p:spPr>
        <p:txBody>
          <a:bodyPr/>
          <a:lstStyle/>
          <a:p>
            <a:pPr algn="l"/>
            <a:r>
              <a:rPr lang="zh-TW" altLang="en-US" dirty="0" smtClean="0"/>
              <a:t>  圖象詩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成果分享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rgbClr val="CC0099"/>
                </a:solidFill>
              </a:rPr>
              <a:t>提升閱讀力</a:t>
            </a:r>
            <a:endParaRPr lang="zh-TW" altLang="en-US" sz="4400" b="1" dirty="0">
              <a:solidFill>
                <a:srgbClr val="CC00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 smtClean="0"/>
              <a:t>提升閱讀理解的策略應用與練習</a:t>
            </a:r>
            <a:endParaRPr lang="en-US" altLang="zh-TW" sz="3600" dirty="0" smtClean="0"/>
          </a:p>
          <a:p>
            <a:r>
              <a:rPr lang="zh-TW" altLang="en-US" sz="3600" dirty="0" smtClean="0"/>
              <a:t>範例：佳文共賞</a:t>
            </a:r>
            <a:r>
              <a:rPr lang="en-US" altLang="zh-TW" sz="3600" dirty="0" smtClean="0"/>
              <a:t>~〈</a:t>
            </a:r>
            <a:r>
              <a:rPr lang="zh-TW" altLang="en-US" sz="3600" dirty="0" smtClean="0">
                <a:solidFill>
                  <a:srgbClr val="FF3399"/>
                </a:solidFill>
              </a:rPr>
              <a:t>最美味的泡麵</a:t>
            </a:r>
            <a:r>
              <a:rPr lang="en-US" altLang="zh-TW" sz="3600" dirty="0" smtClean="0"/>
              <a:t>〉</a:t>
            </a:r>
            <a:endParaRPr lang="zh-TW" altLang="en-US" sz="3600" dirty="0" smtClean="0"/>
          </a:p>
          <a:p>
            <a:r>
              <a:rPr lang="zh-TW" altLang="en-US" sz="3600" dirty="0" smtClean="0"/>
              <a:t>採用方法：預測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聯想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提問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推理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找出主旨與重點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綜合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檢視理解</a:t>
            </a:r>
            <a:endParaRPr lang="en-US" altLang="zh-TW" sz="3600" dirty="0" smtClean="0"/>
          </a:p>
          <a:p>
            <a:r>
              <a:rPr lang="zh-TW" altLang="en-US" dirty="0" smtClean="0"/>
              <a:t>文章會精采，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轉折</a:t>
            </a:r>
            <a:r>
              <a:rPr lang="zh-TW" altLang="en-US" dirty="0" smtClean="0"/>
              <a:t>很重要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r>
              <a:rPr lang="zh-TW" altLang="en-US" dirty="0" smtClean="0"/>
              <a:t>共讀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幸運的內德</a:t>
            </a:r>
            <a:r>
              <a:rPr lang="en-US" altLang="zh-TW" dirty="0" smtClean="0"/>
              <a:t>》(</a:t>
            </a:r>
            <a:r>
              <a:rPr lang="zh-TW" altLang="en-US" dirty="0" smtClean="0"/>
              <a:t>維京國際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104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26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635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幸運餅乾製作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å¹¸éé¤ä¹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75" y="1185635"/>
            <a:ext cx="5524539" cy="4143404"/>
          </a:xfrm>
          <a:prstGeom prst="rect">
            <a:avLst/>
          </a:prstGeom>
          <a:noFill/>
        </p:spPr>
      </p:pic>
      <p:pic>
        <p:nvPicPr>
          <p:cNvPr id="1028" name="Picture 4" descr="http://www.welovediy.com/wp-content/uploads/2016/02/DIY-fortune-cookie-%E6%98%A5%E7%AF%80%E6%96%B0%E5%B9%B4%E5%B9%B8%E9%81%8B%E7%B1%A4%E9%A4%85%E6%89%8B%E4%BD%9C%E6%95%99%E5%AD%B8-1.jpg?588d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85635"/>
            <a:ext cx="4143404" cy="414340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357158" y="5572140"/>
            <a:ext cx="848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幸運籤內容：你真幸運！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……....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請自由發揮，將好運與祝福帶給對方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階梯書製作</a:t>
            </a:r>
            <a:r>
              <a:rPr lang="en-US" altLang="zh-TW" dirty="0" smtClean="0"/>
              <a:t>~</a:t>
            </a:r>
            <a:r>
              <a:rPr lang="zh-TW" altLang="en-US" dirty="0" smtClean="0"/>
              <a:t>手工書教學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1604" y="3643314"/>
            <a:ext cx="7186634" cy="169703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真幸運！真倒楣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練習快速轉折，高潮迭起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製作方法解說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閱讀文字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44" b="2941"/>
          <a:stretch>
            <a:fillRect/>
          </a:stretch>
        </p:blipFill>
        <p:spPr bwMode="auto">
          <a:xfrm>
            <a:off x="1214414" y="1428736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3281018" cy="3000396"/>
          </a:xfrm>
        </p:spPr>
        <p:txBody>
          <a:bodyPr/>
          <a:lstStyle/>
          <a:p>
            <a:pPr algn="l"/>
            <a:r>
              <a:rPr lang="zh-TW" altLang="en-US" dirty="0" smtClean="0"/>
              <a:t>階梯書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成果分享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16273"/>
            <a:ext cx="6664254" cy="1143000"/>
          </a:xfrm>
        </p:spPr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人生充滿轉折，未必都能一帆風順，但塞翁失馬，焉知非福呢？！願你永遠正向樂觀，去開創並迎接自己幸福美好的未來。</a:t>
            </a:r>
            <a:endParaRPr lang="zh-TW" altLang="en-US" dirty="0"/>
          </a:p>
        </p:txBody>
      </p:sp>
      <p:pic>
        <p:nvPicPr>
          <p:cNvPr id="45060" name="Picture 4" descr="http://mail.mcjh.kl.edu.tw/~keykey/scratch/work02-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370" y="3068960"/>
            <a:ext cx="4572000" cy="342900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6669808" y="5837088"/>
            <a:ext cx="170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佳秀老師祝福你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r>
              <a:rPr lang="en-US" altLang="zh-TW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2.19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暑期閱讀班</a:t>
            </a:r>
            <a:endParaRPr lang="zh-TW" altLang="en-US" sz="1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文字的意涵與演變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858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母：乳哺雛兒，阿母育我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1723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556792"/>
            <a:ext cx="6972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孝</a:t>
            </a:r>
            <a:r>
              <a:rPr lang="zh-TW" altLang="en-US" dirty="0">
                <a:solidFill>
                  <a:srgbClr val="C00000"/>
                </a:solidFill>
              </a:rPr>
              <a:t>：</a:t>
            </a:r>
            <a:r>
              <a:rPr lang="zh-TW" altLang="en-US" dirty="0" smtClean="0">
                <a:solidFill>
                  <a:srgbClr val="C00000"/>
                </a:solidFill>
              </a:rPr>
              <a:t>赤子扶老，盡心侍奉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語文</a:t>
            </a:r>
            <a:r>
              <a:rPr lang="zh-TW" altLang="en-US" dirty="0"/>
              <a:t>活動：形容詞大</a:t>
            </a:r>
            <a:r>
              <a:rPr lang="zh-TW" altLang="en-US" dirty="0" smtClean="0"/>
              <a:t>蒐集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小組合作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/>
              <a:t>遊戲規則：</a:t>
            </a:r>
            <a:endParaRPr lang="en-US" altLang="zh-TW" sz="4000" dirty="0" smtClean="0"/>
          </a:p>
          <a:p>
            <a:r>
              <a:rPr lang="zh-TW" altLang="en-US" sz="4000" dirty="0" smtClean="0"/>
              <a:t>每人一次機會，透過小精靈活動，說出並寫出適當的形容詞，反應當下心情。</a:t>
            </a:r>
            <a:endParaRPr lang="en-US" altLang="zh-TW" sz="4000" dirty="0" smtClean="0"/>
          </a:p>
          <a:p>
            <a:r>
              <a:rPr lang="zh-TW" altLang="en-US" sz="4000" dirty="0" smtClean="0"/>
              <a:t>目標</a:t>
            </a:r>
            <a:r>
              <a:rPr lang="en-US" altLang="zh-TW" sz="4000" dirty="0" smtClean="0"/>
              <a:t>30</a:t>
            </a:r>
            <a:r>
              <a:rPr lang="zh-TW" altLang="en-US" sz="4000" dirty="0" smtClean="0"/>
              <a:t>個</a:t>
            </a:r>
            <a:endParaRPr lang="zh-TW" altLang="en-US" sz="4000" dirty="0"/>
          </a:p>
        </p:txBody>
      </p:sp>
      <p:pic>
        <p:nvPicPr>
          <p:cNvPr id="1026" name="Picture 2" descr="http://4.bp.blogspot.com/-GDCIHIgBrFA/UIf5s4G9xQI/AAAAAAAABUM/rWv-6AK9-lE/s1600/img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0752"/>
            <a:ext cx="1608020" cy="20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.sc.chinaz.com/Files/pic/faces/3255/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82" y="2864580"/>
            <a:ext cx="1748245" cy="17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s.sc.chinaz.com/Files/pic/faces/3255/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1705158" cy="17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.motionelements.com/stock-video/business/me846533-stamp-pass-hd-alpha-poland-a01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14806" r="10809" b="20598"/>
          <a:stretch/>
        </p:blipFill>
        <p:spPr bwMode="auto">
          <a:xfrm rot="21291800">
            <a:off x="3038205" y="4942961"/>
            <a:ext cx="1945079" cy="9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文字森林海封面"/>
          <p:cNvPicPr>
            <a:picLocks noChangeAspect="1" noChangeArrowheads="1"/>
          </p:cNvPicPr>
          <p:nvPr/>
        </p:nvPicPr>
        <p:blipFill>
          <a:blip r:embed="rId2"/>
          <a:srcRect l="3941" t="5809" b="5873"/>
          <a:stretch>
            <a:fillRect/>
          </a:stretch>
        </p:blipFill>
        <p:spPr bwMode="auto">
          <a:xfrm>
            <a:off x="0" y="1714488"/>
            <a:ext cx="9144000" cy="4392613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作品共賞</a:t>
            </a:r>
            <a:r>
              <a:rPr lang="en-US" altLang="zh-TW" dirty="0" smtClean="0"/>
              <a:t>~</a:t>
            </a:r>
            <a:r>
              <a:rPr lang="zh-TW" altLang="en-US" dirty="0" smtClean="0"/>
              <a:t>圖象詩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文字森林海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王小小減肥記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50" y="1773238"/>
            <a:ext cx="1271588" cy="3024187"/>
          </a:xfrm>
          <a:prstGeom prst="rect">
            <a:avLst/>
          </a:prstGeom>
          <a:noFill/>
        </p:spPr>
      </p:pic>
      <p:pic>
        <p:nvPicPr>
          <p:cNvPr id="62467" name="Picture 3" descr="王小小減肥記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549275"/>
            <a:ext cx="2314575" cy="5688013"/>
          </a:xfrm>
          <a:prstGeom prst="rect">
            <a:avLst/>
          </a:prstGeom>
          <a:noFill/>
        </p:spPr>
      </p:pic>
      <p:pic>
        <p:nvPicPr>
          <p:cNvPr id="62468" name="Picture 4" descr="王小小減肥記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92150"/>
            <a:ext cx="4032250" cy="3703638"/>
          </a:xfrm>
          <a:prstGeom prst="rect">
            <a:avLst/>
          </a:prstGeom>
          <a:noFill/>
        </p:spPr>
      </p:pic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84213" y="4508500"/>
            <a:ext cx="331311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>
                <a:solidFill>
                  <a:srgbClr val="CC0000"/>
                </a:solidFill>
                <a:ea typeface="標楷體" pitchFamily="65" charset="-120"/>
              </a:rPr>
              <a:t>閱讀樂趣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嘰嚕咕嚕找朋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3"/>
            <a:ext cx="9144000" cy="636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281</Words>
  <Application>Microsoft Office PowerPoint</Application>
  <PresentationFormat>如螢幕大小 (4:3)</PresentationFormat>
  <Paragraphs>37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Georgia</vt:lpstr>
      <vt:lpstr>Tw Cen MT</vt:lpstr>
      <vt:lpstr>Wingdings</vt:lpstr>
      <vt:lpstr>Wingdings 2</vt:lpstr>
      <vt:lpstr>Office 佈景主題</vt:lpstr>
      <vt:lpstr>中庸</vt:lpstr>
      <vt:lpstr>市鎮</vt:lpstr>
      <vt:lpstr>興仁國小 107年度暑期閱讀寫作班</vt:lpstr>
      <vt:lpstr>閱讀文字</vt:lpstr>
      <vt:lpstr>文字的意涵與演變</vt:lpstr>
      <vt:lpstr>母：乳哺雛兒，阿母育我</vt:lpstr>
      <vt:lpstr>孝：赤子扶老，盡心侍奉</vt:lpstr>
      <vt:lpstr>語文活動：形容詞大蒐集(小組合作) </vt:lpstr>
      <vt:lpstr>作品共賞~圖象詩《文字森林海》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我的圖象詩創作</vt:lpstr>
      <vt:lpstr>  圖象詩 成果分享</vt:lpstr>
      <vt:lpstr>提升閱讀力</vt:lpstr>
      <vt:lpstr>共讀《幸運的內德》(維京國際)</vt:lpstr>
      <vt:lpstr>幸運餅乾製作</vt:lpstr>
      <vt:lpstr>階梯書製作~手工書教學</vt:lpstr>
      <vt:lpstr>階梯書 成果分享</vt:lpstr>
      <vt:lpstr>結語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佳秀</dc:creator>
  <cp:lastModifiedBy>Windows 使用者</cp:lastModifiedBy>
  <cp:revision>47</cp:revision>
  <dcterms:created xsi:type="dcterms:W3CDTF">2019-07-17T14:16:05Z</dcterms:created>
  <dcterms:modified xsi:type="dcterms:W3CDTF">2019-07-23T03:24:24Z</dcterms:modified>
</cp:coreProperties>
</file>