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bleStyles.xml" ContentType="application/vnd.openxmlformats-officedocument.presentationml.tableStyles+xml"/>
  <Override PartName="/ppt/ink/ink2.xml" ContentType="application/inkml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ink/ink1.xml" ContentType="application/inkml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0" r:id="rId1"/>
    <p:sldMasterId id="2147483922" r:id="rId2"/>
    <p:sldMasterId id="2147483939" r:id="rId3"/>
  </p:sldMasterIdLst>
  <p:notesMasterIdLst>
    <p:notesMasterId r:id="rId80"/>
  </p:notesMasterIdLst>
  <p:sldIdLst>
    <p:sldId id="2001" r:id="rId4"/>
    <p:sldId id="2000" r:id="rId5"/>
    <p:sldId id="1984" r:id="rId6"/>
    <p:sldId id="1985" r:id="rId7"/>
    <p:sldId id="1988" r:id="rId8"/>
    <p:sldId id="2004" r:id="rId9"/>
    <p:sldId id="1996" r:id="rId10"/>
    <p:sldId id="1989" r:id="rId11"/>
    <p:sldId id="1995" r:id="rId12"/>
    <p:sldId id="1997" r:id="rId13"/>
    <p:sldId id="1909" r:id="rId14"/>
    <p:sldId id="1433" r:id="rId15"/>
    <p:sldId id="1910" r:id="rId16"/>
    <p:sldId id="1435" r:id="rId17"/>
    <p:sldId id="1437" r:id="rId18"/>
    <p:sldId id="1289" r:id="rId19"/>
    <p:sldId id="1284" r:id="rId20"/>
    <p:sldId id="1911" r:id="rId21"/>
    <p:sldId id="301" r:id="rId22"/>
    <p:sldId id="1802" r:id="rId23"/>
    <p:sldId id="2002" r:id="rId24"/>
    <p:sldId id="1940" r:id="rId25"/>
    <p:sldId id="1987" r:id="rId26"/>
    <p:sldId id="1954" r:id="rId27"/>
    <p:sldId id="1965" r:id="rId28"/>
    <p:sldId id="1939" r:id="rId29"/>
    <p:sldId id="289" r:id="rId30"/>
    <p:sldId id="1981" r:id="rId31"/>
    <p:sldId id="2006" r:id="rId32"/>
    <p:sldId id="2007" r:id="rId33"/>
    <p:sldId id="2008" r:id="rId34"/>
    <p:sldId id="1948" r:id="rId35"/>
    <p:sldId id="2009" r:id="rId36"/>
    <p:sldId id="1840" r:id="rId37"/>
    <p:sldId id="1861" r:id="rId38"/>
    <p:sldId id="1949" r:id="rId39"/>
    <p:sldId id="1944" r:id="rId40"/>
    <p:sldId id="1804" r:id="rId41"/>
    <p:sldId id="1972" r:id="rId42"/>
    <p:sldId id="1803" r:id="rId43"/>
    <p:sldId id="1966" r:id="rId44"/>
    <p:sldId id="1893" r:id="rId45"/>
    <p:sldId id="520" r:id="rId46"/>
    <p:sldId id="1855" r:id="rId47"/>
    <p:sldId id="1982" r:id="rId48"/>
    <p:sldId id="1983" r:id="rId49"/>
    <p:sldId id="1862" r:id="rId50"/>
    <p:sldId id="467" r:id="rId51"/>
    <p:sldId id="1903" r:id="rId52"/>
    <p:sldId id="2010" r:id="rId53"/>
    <p:sldId id="1816" r:id="rId54"/>
    <p:sldId id="2014" r:id="rId55"/>
    <p:sldId id="2015" r:id="rId56"/>
    <p:sldId id="2016" r:id="rId57"/>
    <p:sldId id="1904" r:id="rId58"/>
    <p:sldId id="1869" r:id="rId59"/>
    <p:sldId id="1818" r:id="rId60"/>
    <p:sldId id="1841" r:id="rId61"/>
    <p:sldId id="1974" r:id="rId62"/>
    <p:sldId id="541" r:id="rId63"/>
    <p:sldId id="1975" r:id="rId64"/>
    <p:sldId id="1908" r:id="rId65"/>
    <p:sldId id="1973" r:id="rId66"/>
    <p:sldId id="1843" r:id="rId67"/>
    <p:sldId id="1826" r:id="rId68"/>
    <p:sldId id="2012" r:id="rId69"/>
    <p:sldId id="1930" r:id="rId70"/>
    <p:sldId id="1844" r:id="rId71"/>
    <p:sldId id="2013" r:id="rId72"/>
    <p:sldId id="1977" r:id="rId73"/>
    <p:sldId id="1968" r:id="rId74"/>
    <p:sldId id="2011" r:id="rId75"/>
    <p:sldId id="1914" r:id="rId76"/>
    <p:sldId id="1978" r:id="rId77"/>
    <p:sldId id="1979" r:id="rId78"/>
    <p:sldId id="1649" r:id="rId7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0000FF"/>
    <a:srgbClr val="FF99FF"/>
    <a:srgbClr val="8A0000"/>
    <a:srgbClr val="760000"/>
    <a:srgbClr val="DAD2E4"/>
    <a:srgbClr val="8A3CC4"/>
    <a:srgbClr val="162E3B"/>
    <a:srgbClr val="4472C4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9125" autoAdjust="0"/>
  </p:normalViewPr>
  <p:slideViewPr>
    <p:cSldViewPr snapToGrid="0">
      <p:cViewPr varScale="1">
        <p:scale>
          <a:sx n="102" d="100"/>
          <a:sy n="102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../../../10608&#25945;&#32946;&#37096;&#21332;&#20316;&#20013;&#24515;/&#21332;&#20316;&#20013;&#24515;-&#32032;&#39178;&#25945;&#23416;&#33287;&#35413;&#37327;/&#32032;&#39178;&#35611;&#24107;&#20849;&#20633;&#24037;&#20316;&#22346;/&#23416;&#21729;&#20316;&#21697;/&#34269;&#34899;+&#32156;&#21512;&#38936;&#22495;&#31185;&#30446;&#32032;&#39178;&#23566;&#21521;&#25945;&#23416;&#35373;&#35336;.docx" TargetMode="External"/><Relationship Id="rId1" Type="http://schemas.openxmlformats.org/officeDocument/2006/relationships/hyperlink" Target="../../../10608&#25945;&#32946;&#37096;&#21332;&#20316;&#20013;&#24515;/&#21332;&#20316;&#20013;&#24515;-&#32032;&#39178;&#25945;&#23416;&#33287;&#35413;&#37327;/&#32032;&#39178;&#35611;&#24107;&#20849;&#20633;&#24037;&#20316;&#22346;/&#23416;&#21729;&#20316;&#21697;/&#28010;&#28459;&#28415;&#23627;.jpg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../../../10608&#25945;&#32946;&#37096;&#21332;&#20316;&#20013;&#24515;/&#21332;&#20316;&#20013;&#24515;-&#32032;&#39178;&#25945;&#23416;&#33287;&#35413;&#37327;/&#32032;&#39178;&#35611;&#24107;&#20849;&#20633;&#24037;&#20316;&#22346;/&#23416;&#21729;&#20316;&#21697;/&#34269;&#34899;+&#32156;&#21512;&#38936;&#22495;&#31185;&#30446;&#32032;&#39178;&#23566;&#21521;&#25945;&#23416;&#35373;&#35336;.docx" TargetMode="External"/><Relationship Id="rId1" Type="http://schemas.openxmlformats.org/officeDocument/2006/relationships/hyperlink" Target="../../../10608&#25945;&#32946;&#37096;&#21332;&#20316;&#20013;&#24515;/&#21332;&#20316;&#20013;&#24515;-&#32032;&#39178;&#25945;&#23416;&#33287;&#35413;&#37327;/&#32032;&#39178;&#35611;&#24107;&#20849;&#20633;&#24037;&#20316;&#22346;/&#23416;&#21729;&#20316;&#21697;/&#28010;&#28459;&#28415;&#23627;.jp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A4FA9-8A26-481D-9F80-D0F0E8D47392}" type="doc">
      <dgm:prSet loTypeId="urn:microsoft.com/office/officeart/2005/8/layout/venn2" loCatId="relationship" qsTypeId="urn:microsoft.com/office/officeart/2005/8/quickstyle/simple1#2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51C7C9BC-0901-4041-B4F2-3AE904C39E90}">
      <dgm:prSet phldrT="[文字]" custT="1"/>
      <dgm:spPr>
        <a:solidFill>
          <a:srgbClr val="FF9900"/>
        </a:solidFill>
      </dgm:spPr>
      <dgm:t>
        <a:bodyPr/>
        <a:lstStyle/>
        <a:p>
          <a:r>
            <a:rPr lang="en-US" altLang="zh-TW" sz="3600" b="1" dirty="0" smtClean="0">
              <a:latin typeface="MV Boli" panose="02000500030200090000" pitchFamily="2" charset="0"/>
              <a:cs typeface="MV Boli" panose="02000500030200090000" pitchFamily="2" charset="0"/>
            </a:rPr>
            <a:t>HOW</a:t>
          </a:r>
          <a:endParaRPr lang="zh-TW" altLang="en-US" sz="3600" b="1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905547C8-E8BE-44FA-B8C9-98BA940BB271}" type="parTrans" cxnId="{36AFB173-5715-4D8F-B249-95EB4758335B}">
      <dgm:prSet/>
      <dgm:spPr/>
      <dgm:t>
        <a:bodyPr/>
        <a:lstStyle/>
        <a:p>
          <a:endParaRPr lang="zh-TW" altLang="en-US"/>
        </a:p>
      </dgm:t>
    </dgm:pt>
    <dgm:pt modelId="{7BD3E04F-775F-4C4B-8889-2646747A94E5}" type="sibTrans" cxnId="{36AFB173-5715-4D8F-B249-95EB4758335B}">
      <dgm:prSet/>
      <dgm:spPr/>
      <dgm:t>
        <a:bodyPr/>
        <a:lstStyle/>
        <a:p>
          <a:endParaRPr lang="zh-TW" altLang="en-US"/>
        </a:p>
      </dgm:t>
    </dgm:pt>
    <dgm:pt modelId="{AE1B79E2-FA44-44D3-82F2-FE2E31863048}">
      <dgm:prSet phldrT="[文字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TW" sz="3200" b="1" dirty="0" smtClean="0">
              <a:latin typeface="MV Boli" panose="02000500030200090000" pitchFamily="2" charset="0"/>
              <a:cs typeface="MV Boli" panose="02000500030200090000" pitchFamily="2" charset="0"/>
            </a:rPr>
            <a:t>WHAT</a:t>
          </a:r>
          <a:endParaRPr lang="zh-TW" altLang="en-US" sz="3200" b="1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B258055D-CDA8-443B-96E8-124C7B81A596}" type="parTrans" cxnId="{82592671-B8A8-4F33-AF33-7F5B8736BA3C}">
      <dgm:prSet/>
      <dgm:spPr/>
      <dgm:t>
        <a:bodyPr/>
        <a:lstStyle/>
        <a:p>
          <a:endParaRPr lang="zh-TW" altLang="en-US"/>
        </a:p>
      </dgm:t>
    </dgm:pt>
    <dgm:pt modelId="{E5F0400F-F4C1-4700-8FED-39F4F7E502E3}" type="sibTrans" cxnId="{82592671-B8A8-4F33-AF33-7F5B8736BA3C}">
      <dgm:prSet/>
      <dgm:spPr/>
      <dgm:t>
        <a:bodyPr/>
        <a:lstStyle/>
        <a:p>
          <a:endParaRPr lang="zh-TW" altLang="en-US"/>
        </a:p>
      </dgm:t>
    </dgm:pt>
    <dgm:pt modelId="{0F6B3822-8778-4CE6-9862-E6A2C2EEB703}">
      <dgm:prSet phldrT="[文字]" custT="1"/>
      <dgm:spPr>
        <a:solidFill>
          <a:srgbClr val="9933FF"/>
        </a:solidFill>
      </dgm:spPr>
      <dgm:t>
        <a:bodyPr/>
        <a:lstStyle/>
        <a:p>
          <a:r>
            <a:rPr lang="en-US" altLang="zh-TW" sz="3600" b="1" dirty="0">
              <a:latin typeface="MV Boli" panose="02000500030200090000" pitchFamily="2" charset="0"/>
              <a:cs typeface="MV Boli" panose="02000500030200090000" pitchFamily="2" charset="0"/>
            </a:rPr>
            <a:t>WHY</a:t>
          </a:r>
          <a:endParaRPr lang="zh-TW" altLang="en-US" sz="3600" b="1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A7F0CD8D-0DAE-4D1E-B6DE-9314FC7CA747}" type="parTrans" cxnId="{1810B349-9FA9-47CF-B329-FCF56BEF616A}">
      <dgm:prSet/>
      <dgm:spPr/>
      <dgm:t>
        <a:bodyPr/>
        <a:lstStyle/>
        <a:p>
          <a:endParaRPr lang="zh-TW" altLang="en-US"/>
        </a:p>
      </dgm:t>
    </dgm:pt>
    <dgm:pt modelId="{7334D0C2-EA28-413A-89EA-99267AAF4815}" type="sibTrans" cxnId="{1810B349-9FA9-47CF-B329-FCF56BEF616A}">
      <dgm:prSet/>
      <dgm:spPr/>
      <dgm:t>
        <a:bodyPr/>
        <a:lstStyle/>
        <a:p>
          <a:endParaRPr lang="zh-TW" altLang="en-US"/>
        </a:p>
      </dgm:t>
    </dgm:pt>
    <dgm:pt modelId="{0FCB9129-04B4-4DBE-BFFC-3F1B8CD0628E}" type="pres">
      <dgm:prSet presAssocID="{AECA4FA9-8A26-481D-9F80-D0F0E8D473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E069D7-2E36-4DC8-8BB3-1A38D53714E9}" type="pres">
      <dgm:prSet presAssocID="{AECA4FA9-8A26-481D-9F80-D0F0E8D47392}" presName="comp1" presStyleCnt="0"/>
      <dgm:spPr/>
    </dgm:pt>
    <dgm:pt modelId="{ED0D6FA1-BBAD-4498-9BB4-EFF41C25D3F0}" type="pres">
      <dgm:prSet presAssocID="{AECA4FA9-8A26-481D-9F80-D0F0E8D47392}" presName="circle1" presStyleLbl="node1" presStyleIdx="0" presStyleCnt="3"/>
      <dgm:spPr/>
      <dgm:t>
        <a:bodyPr/>
        <a:lstStyle/>
        <a:p>
          <a:endParaRPr lang="zh-TW" altLang="en-US"/>
        </a:p>
      </dgm:t>
    </dgm:pt>
    <dgm:pt modelId="{BE7D8D21-D346-4315-ADF3-15CA7B364061}" type="pres">
      <dgm:prSet presAssocID="{AECA4FA9-8A26-481D-9F80-D0F0E8D4739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38E4D7-0125-4784-B6CA-FFDF389A46E2}" type="pres">
      <dgm:prSet presAssocID="{AECA4FA9-8A26-481D-9F80-D0F0E8D47392}" presName="comp2" presStyleCnt="0"/>
      <dgm:spPr/>
    </dgm:pt>
    <dgm:pt modelId="{1F426720-D4CD-422B-A4E4-FEE6DB6D7023}" type="pres">
      <dgm:prSet presAssocID="{AECA4FA9-8A26-481D-9F80-D0F0E8D47392}" presName="circle2" presStyleLbl="node1" presStyleIdx="1" presStyleCnt="3" custScaleX="92922" custScaleY="89903" custLinFactNeighborX="1124" custLinFactNeighborY="-12650"/>
      <dgm:spPr/>
      <dgm:t>
        <a:bodyPr/>
        <a:lstStyle/>
        <a:p>
          <a:endParaRPr lang="zh-TW" altLang="en-US"/>
        </a:p>
      </dgm:t>
    </dgm:pt>
    <dgm:pt modelId="{84E6BA5D-34A1-4E49-BAA8-80F65294CCCC}" type="pres">
      <dgm:prSet presAssocID="{AECA4FA9-8A26-481D-9F80-D0F0E8D4739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03365B-AC04-4038-B9D5-E4C24994EC82}" type="pres">
      <dgm:prSet presAssocID="{AECA4FA9-8A26-481D-9F80-D0F0E8D47392}" presName="comp3" presStyleCnt="0"/>
      <dgm:spPr/>
    </dgm:pt>
    <dgm:pt modelId="{FBDF8582-7D45-4D1D-A75A-B2ED95D01DB9}" type="pres">
      <dgm:prSet presAssocID="{AECA4FA9-8A26-481D-9F80-D0F0E8D47392}" presName="circle3" presStyleLbl="node1" presStyleIdx="2" presStyleCnt="3" custScaleX="84152" custScaleY="84153" custLinFactNeighborX="2376" custLinFactNeighborY="-38447"/>
      <dgm:spPr/>
      <dgm:t>
        <a:bodyPr/>
        <a:lstStyle/>
        <a:p>
          <a:endParaRPr lang="zh-TW" altLang="en-US"/>
        </a:p>
      </dgm:t>
    </dgm:pt>
    <dgm:pt modelId="{A70AAF9A-13D5-46C9-8D23-A73E70C7F77E}" type="pres">
      <dgm:prSet presAssocID="{AECA4FA9-8A26-481D-9F80-D0F0E8D4739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855496C-BB90-44C1-8668-65EDF70EEE98}" type="presOf" srcId="{AE1B79E2-FA44-44D3-82F2-FE2E31863048}" destId="{84E6BA5D-34A1-4E49-BAA8-80F65294CCCC}" srcOrd="1" destOrd="0" presId="urn:microsoft.com/office/officeart/2005/8/layout/venn2"/>
    <dgm:cxn modelId="{2910629D-56E4-4F59-9C9F-B315BD4C52E6}" type="presOf" srcId="{0F6B3822-8778-4CE6-9862-E6A2C2EEB703}" destId="{A70AAF9A-13D5-46C9-8D23-A73E70C7F77E}" srcOrd="1" destOrd="0" presId="urn:microsoft.com/office/officeart/2005/8/layout/venn2"/>
    <dgm:cxn modelId="{82592671-B8A8-4F33-AF33-7F5B8736BA3C}" srcId="{AECA4FA9-8A26-481D-9F80-D0F0E8D47392}" destId="{AE1B79E2-FA44-44D3-82F2-FE2E31863048}" srcOrd="1" destOrd="0" parTransId="{B258055D-CDA8-443B-96E8-124C7B81A596}" sibTransId="{E5F0400F-F4C1-4700-8FED-39F4F7E502E3}"/>
    <dgm:cxn modelId="{880E375F-987F-4A3F-808F-1D43B76FF2A7}" type="presOf" srcId="{AE1B79E2-FA44-44D3-82F2-FE2E31863048}" destId="{1F426720-D4CD-422B-A4E4-FEE6DB6D7023}" srcOrd="0" destOrd="0" presId="urn:microsoft.com/office/officeart/2005/8/layout/venn2"/>
    <dgm:cxn modelId="{9716CF26-142E-437B-8A29-2F4E64BA0046}" type="presOf" srcId="{51C7C9BC-0901-4041-B4F2-3AE904C39E90}" destId="{BE7D8D21-D346-4315-ADF3-15CA7B364061}" srcOrd="1" destOrd="0" presId="urn:microsoft.com/office/officeart/2005/8/layout/venn2"/>
    <dgm:cxn modelId="{0EFA6F72-A1E5-40A0-B36B-12093230076E}" type="presOf" srcId="{0F6B3822-8778-4CE6-9862-E6A2C2EEB703}" destId="{FBDF8582-7D45-4D1D-A75A-B2ED95D01DB9}" srcOrd="0" destOrd="0" presId="urn:microsoft.com/office/officeart/2005/8/layout/venn2"/>
    <dgm:cxn modelId="{C1D0C460-2457-42CC-A282-FFCBE5903041}" type="presOf" srcId="{AECA4FA9-8A26-481D-9F80-D0F0E8D47392}" destId="{0FCB9129-04B4-4DBE-BFFC-3F1B8CD0628E}" srcOrd="0" destOrd="0" presId="urn:microsoft.com/office/officeart/2005/8/layout/venn2"/>
    <dgm:cxn modelId="{52DA3E4A-DC1C-4856-BC8B-E919E3720CB7}" type="presOf" srcId="{51C7C9BC-0901-4041-B4F2-3AE904C39E90}" destId="{ED0D6FA1-BBAD-4498-9BB4-EFF41C25D3F0}" srcOrd="0" destOrd="0" presId="urn:microsoft.com/office/officeart/2005/8/layout/venn2"/>
    <dgm:cxn modelId="{36AFB173-5715-4D8F-B249-95EB4758335B}" srcId="{AECA4FA9-8A26-481D-9F80-D0F0E8D47392}" destId="{51C7C9BC-0901-4041-B4F2-3AE904C39E90}" srcOrd="0" destOrd="0" parTransId="{905547C8-E8BE-44FA-B8C9-98BA940BB271}" sibTransId="{7BD3E04F-775F-4C4B-8889-2646747A94E5}"/>
    <dgm:cxn modelId="{1810B349-9FA9-47CF-B329-FCF56BEF616A}" srcId="{AECA4FA9-8A26-481D-9F80-D0F0E8D47392}" destId="{0F6B3822-8778-4CE6-9862-E6A2C2EEB703}" srcOrd="2" destOrd="0" parTransId="{A7F0CD8D-0DAE-4D1E-B6DE-9314FC7CA747}" sibTransId="{7334D0C2-EA28-413A-89EA-99267AAF4815}"/>
    <dgm:cxn modelId="{18C6AB92-2229-4A39-8D66-A04B046A52A8}" type="presParOf" srcId="{0FCB9129-04B4-4DBE-BFFC-3F1B8CD0628E}" destId="{6FE069D7-2E36-4DC8-8BB3-1A38D53714E9}" srcOrd="0" destOrd="0" presId="urn:microsoft.com/office/officeart/2005/8/layout/venn2"/>
    <dgm:cxn modelId="{7AFA131F-59CC-46BD-AEE5-6F7A43009C48}" type="presParOf" srcId="{6FE069D7-2E36-4DC8-8BB3-1A38D53714E9}" destId="{ED0D6FA1-BBAD-4498-9BB4-EFF41C25D3F0}" srcOrd="0" destOrd="0" presId="urn:microsoft.com/office/officeart/2005/8/layout/venn2"/>
    <dgm:cxn modelId="{FC16E101-A709-4F05-A64A-978A96EB8DE5}" type="presParOf" srcId="{6FE069D7-2E36-4DC8-8BB3-1A38D53714E9}" destId="{BE7D8D21-D346-4315-ADF3-15CA7B364061}" srcOrd="1" destOrd="0" presId="urn:microsoft.com/office/officeart/2005/8/layout/venn2"/>
    <dgm:cxn modelId="{DEF980EA-3B6E-47C2-8768-C5A7B16F3DFC}" type="presParOf" srcId="{0FCB9129-04B4-4DBE-BFFC-3F1B8CD0628E}" destId="{5238E4D7-0125-4784-B6CA-FFDF389A46E2}" srcOrd="1" destOrd="0" presId="urn:microsoft.com/office/officeart/2005/8/layout/venn2"/>
    <dgm:cxn modelId="{FD13F820-6A24-42C3-AFE5-727AAEF0C1C6}" type="presParOf" srcId="{5238E4D7-0125-4784-B6CA-FFDF389A46E2}" destId="{1F426720-D4CD-422B-A4E4-FEE6DB6D7023}" srcOrd="0" destOrd="0" presId="urn:microsoft.com/office/officeart/2005/8/layout/venn2"/>
    <dgm:cxn modelId="{2FE0E91D-1AFD-42ED-8320-DE1876E61157}" type="presParOf" srcId="{5238E4D7-0125-4784-B6CA-FFDF389A46E2}" destId="{84E6BA5D-34A1-4E49-BAA8-80F65294CCCC}" srcOrd="1" destOrd="0" presId="urn:microsoft.com/office/officeart/2005/8/layout/venn2"/>
    <dgm:cxn modelId="{D87C483E-90C6-48A3-9609-6294BFB6FC65}" type="presParOf" srcId="{0FCB9129-04B4-4DBE-BFFC-3F1B8CD0628E}" destId="{B003365B-AC04-4038-B9D5-E4C24994EC82}" srcOrd="2" destOrd="0" presId="urn:microsoft.com/office/officeart/2005/8/layout/venn2"/>
    <dgm:cxn modelId="{45E6364D-5AEC-4088-B940-417D1C0390E0}" type="presParOf" srcId="{B003365B-AC04-4038-B9D5-E4C24994EC82}" destId="{FBDF8582-7D45-4D1D-A75A-B2ED95D01DB9}" srcOrd="0" destOrd="0" presId="urn:microsoft.com/office/officeart/2005/8/layout/venn2"/>
    <dgm:cxn modelId="{D33A1C39-B62E-45CE-9294-7F36B89A017A}" type="presParOf" srcId="{B003365B-AC04-4038-B9D5-E4C24994EC82}" destId="{A70AAF9A-13D5-46C9-8D23-A73E70C7F77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015587-0BBE-44BC-9499-2FF5A3DCDFFC}" type="doc">
      <dgm:prSet loTypeId="urn:microsoft.com/office/officeart/2008/layout/IncreasingCircleProcess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589A0474-2EA2-4102-B626-E4F1870A3097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彈性</a:t>
          </a:r>
        </a:p>
      </dgm:t>
    </dgm:pt>
    <dgm:pt modelId="{67AF509A-DE13-4202-A7D2-C6C5267F8F94}" type="parTrans" cxnId="{82BE348B-37EE-4E66-AC65-AFF0B2F2F35A}">
      <dgm:prSet/>
      <dgm:spPr/>
      <dgm:t>
        <a:bodyPr/>
        <a:lstStyle/>
        <a:p>
          <a:endParaRPr lang="zh-TW" altLang="en-US"/>
        </a:p>
      </dgm:t>
    </dgm:pt>
    <dgm:pt modelId="{77E730EE-4233-44B4-A789-649A8F37AD56}" type="sibTrans" cxnId="{82BE348B-37EE-4E66-AC65-AFF0B2F2F35A}">
      <dgm:prSet/>
      <dgm:spPr/>
      <dgm:t>
        <a:bodyPr/>
        <a:lstStyle/>
        <a:p>
          <a:endParaRPr lang="zh-TW" altLang="en-US"/>
        </a:p>
      </dgm:t>
    </dgm:pt>
    <dgm:pt modelId="{99F8D423-14BA-4CCE-A2C7-25CB9169B434}">
      <dgm:prSet phldrT="[文字]" custT="1"/>
      <dgm:spPr/>
      <dgm:t>
        <a:bodyPr/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因地制宜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因校制宜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因生制宜</a:t>
          </a:r>
        </a:p>
      </dgm:t>
    </dgm:pt>
    <dgm:pt modelId="{47C88B4A-A16B-436E-92B4-E966D8FE31DA}" type="parTrans" cxnId="{0447533A-3FE9-47A2-BE06-8CB030C75FC2}">
      <dgm:prSet/>
      <dgm:spPr/>
      <dgm:t>
        <a:bodyPr/>
        <a:lstStyle/>
        <a:p>
          <a:endParaRPr lang="zh-TW" altLang="en-US"/>
        </a:p>
      </dgm:t>
    </dgm:pt>
    <dgm:pt modelId="{44F86F9F-932F-48D1-AD59-0B81663BB605}" type="sibTrans" cxnId="{0447533A-3FE9-47A2-BE06-8CB030C75FC2}">
      <dgm:prSet/>
      <dgm:spPr/>
      <dgm:t>
        <a:bodyPr/>
        <a:lstStyle/>
        <a:p>
          <a:endParaRPr lang="zh-TW" altLang="en-US"/>
        </a:p>
      </dgm:t>
    </dgm:pt>
    <dgm:pt modelId="{C2DA3DA9-0C04-427D-8D30-F1EF1954F1DC}">
      <dgm:prSet phldrT="[文字]" custT="1"/>
      <dgm:spPr/>
      <dgm:t>
        <a:bodyPr/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學習</a:t>
          </a:r>
        </a:p>
      </dgm:t>
    </dgm:pt>
    <dgm:pt modelId="{49B738A9-F249-4946-B2F5-55073D95A360}" type="parTrans" cxnId="{688F99B9-9E7E-43E0-986C-F6345B1E52D2}">
      <dgm:prSet/>
      <dgm:spPr/>
      <dgm:t>
        <a:bodyPr/>
        <a:lstStyle/>
        <a:p>
          <a:endParaRPr lang="zh-TW" altLang="en-US"/>
        </a:p>
      </dgm:t>
    </dgm:pt>
    <dgm:pt modelId="{17345C22-9B19-4A41-9BBC-8437C70D8712}" type="sibTrans" cxnId="{688F99B9-9E7E-43E0-986C-F6345B1E52D2}">
      <dgm:prSet/>
      <dgm:spPr/>
      <dgm:t>
        <a:bodyPr/>
        <a:lstStyle/>
        <a:p>
          <a:endParaRPr lang="zh-TW" altLang="en-US"/>
        </a:p>
      </dgm:t>
    </dgm:pt>
    <dgm:pt modelId="{46D2C45F-5B82-48F0-912C-C14FB6E63B2D}">
      <dgm:prSet phldrT="[文字]" custT="1"/>
      <dgm:spPr/>
      <dgm:t>
        <a:bodyPr/>
        <a:lstStyle/>
        <a:p>
          <a:pPr marL="0" lvl="0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理解性的學習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意義感的學習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創生性的學習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6C24E59-F1D6-4655-B62A-237C6A0A64D5}" type="parTrans" cxnId="{90AC1011-9B37-4829-92ED-25AED8B103FB}">
      <dgm:prSet/>
      <dgm:spPr/>
      <dgm:t>
        <a:bodyPr/>
        <a:lstStyle/>
        <a:p>
          <a:endParaRPr lang="zh-TW" altLang="en-US"/>
        </a:p>
      </dgm:t>
    </dgm:pt>
    <dgm:pt modelId="{A76E7FDB-E589-4B44-AF32-98D8E22EF1A3}" type="sibTrans" cxnId="{90AC1011-9B37-4829-92ED-25AED8B103FB}">
      <dgm:prSet/>
      <dgm:spPr/>
      <dgm:t>
        <a:bodyPr/>
        <a:lstStyle/>
        <a:p>
          <a:endParaRPr lang="zh-TW" altLang="en-US"/>
        </a:p>
      </dgm:t>
    </dgm:pt>
    <dgm:pt modelId="{E7EA8FBF-45B1-473C-A0F1-A771B05A452B}">
      <dgm:prSet phldrT="[文字]" custT="1"/>
      <dgm:spPr/>
      <dgm:t>
        <a:bodyPr/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課程</a:t>
          </a:r>
        </a:p>
      </dgm:t>
    </dgm:pt>
    <dgm:pt modelId="{C1F900C2-CF0C-41FE-8DEF-A6AA19DFF5EB}" type="parTrans" cxnId="{4A4648CF-F422-44E0-BCA8-28088CE1CF8F}">
      <dgm:prSet/>
      <dgm:spPr/>
      <dgm:t>
        <a:bodyPr/>
        <a:lstStyle/>
        <a:p>
          <a:endParaRPr lang="zh-TW" altLang="en-US"/>
        </a:p>
      </dgm:t>
    </dgm:pt>
    <dgm:pt modelId="{8B4AB640-0284-4F34-B55C-8228807C9862}" type="sibTrans" cxnId="{4A4648CF-F422-44E0-BCA8-28088CE1CF8F}">
      <dgm:prSet/>
      <dgm:spPr/>
      <dgm:t>
        <a:bodyPr/>
        <a:lstStyle/>
        <a:p>
          <a:endParaRPr lang="zh-TW" altLang="en-US"/>
        </a:p>
      </dgm:t>
    </dgm:pt>
    <dgm:pt modelId="{19B9544F-D464-41B3-8BFC-FC41AE69912B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合總綱規範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意義價值性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系統邏輯性</a:t>
          </a:r>
        </a:p>
      </dgm:t>
    </dgm:pt>
    <dgm:pt modelId="{3BBA1D34-08C6-4E91-8BAF-3EED0942050A}" type="parTrans" cxnId="{1843D2F2-79C1-4267-A8A6-F904DBFCCF25}">
      <dgm:prSet/>
      <dgm:spPr/>
      <dgm:t>
        <a:bodyPr/>
        <a:lstStyle/>
        <a:p>
          <a:endParaRPr lang="zh-TW" altLang="en-US"/>
        </a:p>
      </dgm:t>
    </dgm:pt>
    <dgm:pt modelId="{4B5AE631-7B87-45BD-B8A6-C13270B1A7D2}" type="sibTrans" cxnId="{1843D2F2-79C1-4267-A8A6-F904DBFCCF25}">
      <dgm:prSet/>
      <dgm:spPr/>
      <dgm:t>
        <a:bodyPr/>
        <a:lstStyle/>
        <a:p>
          <a:endParaRPr lang="zh-TW" altLang="en-US"/>
        </a:p>
      </dgm:t>
    </dgm:pt>
    <dgm:pt modelId="{8A85B942-C497-4553-948A-E70D87E11FD2}" type="pres">
      <dgm:prSet presAssocID="{74015587-0BBE-44BC-9499-2FF5A3DCDFFC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5FDBC8B-2E19-4015-909C-D74509DAA043}" type="pres">
      <dgm:prSet presAssocID="{589A0474-2EA2-4102-B626-E4F1870A3097}" presName="composite" presStyleCnt="0"/>
      <dgm:spPr/>
    </dgm:pt>
    <dgm:pt modelId="{08510AD2-C8E5-4717-A8F2-5EC59D7803A2}" type="pres">
      <dgm:prSet presAssocID="{589A0474-2EA2-4102-B626-E4F1870A3097}" presName="BackAccent" presStyleLbl="bgShp" presStyleIdx="0" presStyleCnt="3"/>
      <dgm:spPr/>
    </dgm:pt>
    <dgm:pt modelId="{6DDA1EC5-AA81-43CB-A66D-8841DBAC601F}" type="pres">
      <dgm:prSet presAssocID="{589A0474-2EA2-4102-B626-E4F1870A3097}" presName="Accent" presStyleLbl="alignNode1" presStyleIdx="0" presStyleCnt="3"/>
      <dgm:spPr/>
    </dgm:pt>
    <dgm:pt modelId="{495711D5-79FD-4A71-BAA4-1095CF9D780D}" type="pres">
      <dgm:prSet presAssocID="{589A0474-2EA2-4102-B626-E4F1870A3097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D01E25-1196-4FCC-B271-57ECC94C224F}" type="pres">
      <dgm:prSet presAssocID="{589A0474-2EA2-4102-B626-E4F1870A3097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0B4A42-EDE9-47E3-8145-2F750E2C6BBF}" type="pres">
      <dgm:prSet presAssocID="{77E730EE-4233-44B4-A789-649A8F37AD56}" presName="sibTrans" presStyleCnt="0"/>
      <dgm:spPr/>
    </dgm:pt>
    <dgm:pt modelId="{00D01D2F-9C79-41CF-A391-A1752F5D2C74}" type="pres">
      <dgm:prSet presAssocID="{C2DA3DA9-0C04-427D-8D30-F1EF1954F1DC}" presName="composite" presStyleCnt="0"/>
      <dgm:spPr/>
    </dgm:pt>
    <dgm:pt modelId="{EE120B35-2706-4386-B275-80F80F405C46}" type="pres">
      <dgm:prSet presAssocID="{C2DA3DA9-0C04-427D-8D30-F1EF1954F1DC}" presName="BackAccent" presStyleLbl="bgShp" presStyleIdx="1" presStyleCnt="3"/>
      <dgm:spPr/>
    </dgm:pt>
    <dgm:pt modelId="{8B300FC5-3F17-4ADD-8897-D65002AAA041}" type="pres">
      <dgm:prSet presAssocID="{C2DA3DA9-0C04-427D-8D30-F1EF1954F1DC}" presName="Accent" presStyleLbl="alignNode1" presStyleIdx="1" presStyleCnt="3"/>
      <dgm:spPr/>
    </dgm:pt>
    <dgm:pt modelId="{0630B9B1-75B4-4E57-8525-CA49BE80E14B}" type="pres">
      <dgm:prSet presAssocID="{C2DA3DA9-0C04-427D-8D30-F1EF1954F1DC}" presName="Child" presStyleLbl="revTx" presStyleIdx="2" presStyleCnt="6" custScaleX="153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448AB8-29DE-4363-AB40-72AEB69EFB54}" type="pres">
      <dgm:prSet presAssocID="{C2DA3DA9-0C04-427D-8D30-F1EF1954F1DC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7ED569-0FC6-42D7-BBA4-994FEF1D26AB}" type="pres">
      <dgm:prSet presAssocID="{17345C22-9B19-4A41-9BBC-8437C70D8712}" presName="sibTrans" presStyleCnt="0"/>
      <dgm:spPr/>
    </dgm:pt>
    <dgm:pt modelId="{2D773558-48B7-4857-86AE-02C379FD0EB4}" type="pres">
      <dgm:prSet presAssocID="{E7EA8FBF-45B1-473C-A0F1-A771B05A452B}" presName="composite" presStyleCnt="0"/>
      <dgm:spPr/>
    </dgm:pt>
    <dgm:pt modelId="{AB36E293-FC00-4F09-844A-F0ABEFA7A2A9}" type="pres">
      <dgm:prSet presAssocID="{E7EA8FBF-45B1-473C-A0F1-A771B05A452B}" presName="BackAccent" presStyleLbl="bgShp" presStyleIdx="2" presStyleCnt="3"/>
      <dgm:spPr/>
    </dgm:pt>
    <dgm:pt modelId="{D901D4C2-0DAB-47C7-9EB6-A60099557EF1}" type="pres">
      <dgm:prSet presAssocID="{E7EA8FBF-45B1-473C-A0F1-A771B05A452B}" presName="Accent" presStyleLbl="alignNode1" presStyleIdx="2" presStyleCnt="3"/>
      <dgm:spPr/>
    </dgm:pt>
    <dgm:pt modelId="{E20341B6-8501-4CB2-8228-A7164D9662A0}" type="pres">
      <dgm:prSet presAssocID="{E7EA8FBF-45B1-473C-A0F1-A771B05A452B}" presName="Child" presStyleLbl="revTx" presStyleIdx="4" presStyleCnt="6" custScaleX="1199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1840BF-2FA1-42B7-AC66-3D7DC806FF3C}" type="pres">
      <dgm:prSet presAssocID="{E7EA8FBF-45B1-473C-A0F1-A771B05A452B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0AC1011-9B37-4829-92ED-25AED8B103FB}" srcId="{C2DA3DA9-0C04-427D-8D30-F1EF1954F1DC}" destId="{46D2C45F-5B82-48F0-912C-C14FB6E63B2D}" srcOrd="0" destOrd="0" parTransId="{16C24E59-F1D6-4655-B62A-237C6A0A64D5}" sibTransId="{A76E7FDB-E589-4B44-AF32-98D8E22EF1A3}"/>
    <dgm:cxn modelId="{688F99B9-9E7E-43E0-986C-F6345B1E52D2}" srcId="{74015587-0BBE-44BC-9499-2FF5A3DCDFFC}" destId="{C2DA3DA9-0C04-427D-8D30-F1EF1954F1DC}" srcOrd="1" destOrd="0" parTransId="{49B738A9-F249-4946-B2F5-55073D95A360}" sibTransId="{17345C22-9B19-4A41-9BBC-8437C70D8712}"/>
    <dgm:cxn modelId="{82BE348B-37EE-4E66-AC65-AFF0B2F2F35A}" srcId="{74015587-0BBE-44BC-9499-2FF5A3DCDFFC}" destId="{589A0474-2EA2-4102-B626-E4F1870A3097}" srcOrd="0" destOrd="0" parTransId="{67AF509A-DE13-4202-A7D2-C6C5267F8F94}" sibTransId="{77E730EE-4233-44B4-A789-649A8F37AD56}"/>
    <dgm:cxn modelId="{4A4648CF-F422-44E0-BCA8-28088CE1CF8F}" srcId="{74015587-0BBE-44BC-9499-2FF5A3DCDFFC}" destId="{E7EA8FBF-45B1-473C-A0F1-A771B05A452B}" srcOrd="2" destOrd="0" parTransId="{C1F900C2-CF0C-41FE-8DEF-A6AA19DFF5EB}" sibTransId="{8B4AB640-0284-4F34-B55C-8228807C9862}"/>
    <dgm:cxn modelId="{2A689430-1EED-4C83-BEFD-E318091CB06E}" type="presOf" srcId="{E7EA8FBF-45B1-473C-A0F1-A771B05A452B}" destId="{811840BF-2FA1-42B7-AC66-3D7DC806FF3C}" srcOrd="0" destOrd="0" presId="urn:microsoft.com/office/officeart/2008/layout/IncreasingCircleProcess"/>
    <dgm:cxn modelId="{0447533A-3FE9-47A2-BE06-8CB030C75FC2}" srcId="{589A0474-2EA2-4102-B626-E4F1870A3097}" destId="{99F8D423-14BA-4CCE-A2C7-25CB9169B434}" srcOrd="0" destOrd="0" parTransId="{47C88B4A-A16B-436E-92B4-E966D8FE31DA}" sibTransId="{44F86F9F-932F-48D1-AD59-0B81663BB605}"/>
    <dgm:cxn modelId="{A305F0AD-89BE-4026-84F0-6DFBA431FD39}" type="presOf" srcId="{74015587-0BBE-44BC-9499-2FF5A3DCDFFC}" destId="{8A85B942-C497-4553-948A-E70D87E11FD2}" srcOrd="0" destOrd="0" presId="urn:microsoft.com/office/officeart/2008/layout/IncreasingCircleProcess"/>
    <dgm:cxn modelId="{3FBF1B44-5A8A-4DBD-AD28-0C1A5E4FC37A}" type="presOf" srcId="{589A0474-2EA2-4102-B626-E4F1870A3097}" destId="{B0D01E25-1196-4FCC-B271-57ECC94C224F}" srcOrd="0" destOrd="0" presId="urn:microsoft.com/office/officeart/2008/layout/IncreasingCircleProcess"/>
    <dgm:cxn modelId="{7FE964E1-FACC-46EE-A6F8-64C85288E594}" type="presOf" srcId="{46D2C45F-5B82-48F0-912C-C14FB6E63B2D}" destId="{0630B9B1-75B4-4E57-8525-CA49BE80E14B}" srcOrd="0" destOrd="0" presId="urn:microsoft.com/office/officeart/2008/layout/IncreasingCircleProcess"/>
    <dgm:cxn modelId="{470675C7-3B5C-4C4D-8BC8-044BB64E1058}" type="presOf" srcId="{19B9544F-D464-41B3-8BFC-FC41AE69912B}" destId="{E20341B6-8501-4CB2-8228-A7164D9662A0}" srcOrd="0" destOrd="0" presId="urn:microsoft.com/office/officeart/2008/layout/IncreasingCircleProcess"/>
    <dgm:cxn modelId="{A64E4B90-DF78-4DB5-89AB-D7F3B3888E82}" type="presOf" srcId="{C2DA3DA9-0C04-427D-8D30-F1EF1954F1DC}" destId="{CF448AB8-29DE-4363-AB40-72AEB69EFB54}" srcOrd="0" destOrd="0" presId="urn:microsoft.com/office/officeart/2008/layout/IncreasingCircleProcess"/>
    <dgm:cxn modelId="{1843D2F2-79C1-4267-A8A6-F904DBFCCF25}" srcId="{E7EA8FBF-45B1-473C-A0F1-A771B05A452B}" destId="{19B9544F-D464-41B3-8BFC-FC41AE69912B}" srcOrd="0" destOrd="0" parTransId="{3BBA1D34-08C6-4E91-8BAF-3EED0942050A}" sibTransId="{4B5AE631-7B87-45BD-B8A6-C13270B1A7D2}"/>
    <dgm:cxn modelId="{622A609D-1CD2-4DED-9FC3-F45D6CE5775F}" type="presOf" srcId="{99F8D423-14BA-4CCE-A2C7-25CB9169B434}" destId="{495711D5-79FD-4A71-BAA4-1095CF9D780D}" srcOrd="0" destOrd="0" presId="urn:microsoft.com/office/officeart/2008/layout/IncreasingCircleProcess"/>
    <dgm:cxn modelId="{F1591B53-6DD8-42B9-859C-05DF9F6CBCB2}" type="presParOf" srcId="{8A85B942-C497-4553-948A-E70D87E11FD2}" destId="{45FDBC8B-2E19-4015-909C-D74509DAA043}" srcOrd="0" destOrd="0" presId="urn:microsoft.com/office/officeart/2008/layout/IncreasingCircleProcess"/>
    <dgm:cxn modelId="{63942E8B-F33C-48DF-A01A-3FC262AA6981}" type="presParOf" srcId="{45FDBC8B-2E19-4015-909C-D74509DAA043}" destId="{08510AD2-C8E5-4717-A8F2-5EC59D7803A2}" srcOrd="0" destOrd="0" presId="urn:microsoft.com/office/officeart/2008/layout/IncreasingCircleProcess"/>
    <dgm:cxn modelId="{FDC68B6D-8FC2-4926-9890-371F32953F3A}" type="presParOf" srcId="{45FDBC8B-2E19-4015-909C-D74509DAA043}" destId="{6DDA1EC5-AA81-43CB-A66D-8841DBAC601F}" srcOrd="1" destOrd="0" presId="urn:microsoft.com/office/officeart/2008/layout/IncreasingCircleProcess"/>
    <dgm:cxn modelId="{53A8E6BE-0091-4ABC-AB31-4F16C6EA8176}" type="presParOf" srcId="{45FDBC8B-2E19-4015-909C-D74509DAA043}" destId="{495711D5-79FD-4A71-BAA4-1095CF9D780D}" srcOrd="2" destOrd="0" presId="urn:microsoft.com/office/officeart/2008/layout/IncreasingCircleProcess"/>
    <dgm:cxn modelId="{8CCC4719-48CE-4FF2-A813-47DDABAF2C8B}" type="presParOf" srcId="{45FDBC8B-2E19-4015-909C-D74509DAA043}" destId="{B0D01E25-1196-4FCC-B271-57ECC94C224F}" srcOrd="3" destOrd="0" presId="urn:microsoft.com/office/officeart/2008/layout/IncreasingCircleProcess"/>
    <dgm:cxn modelId="{304938BA-9ABF-4896-B57D-50DD3C025D08}" type="presParOf" srcId="{8A85B942-C497-4553-948A-E70D87E11FD2}" destId="{7A0B4A42-EDE9-47E3-8145-2F750E2C6BBF}" srcOrd="1" destOrd="0" presId="urn:microsoft.com/office/officeart/2008/layout/IncreasingCircleProcess"/>
    <dgm:cxn modelId="{8E2EB817-8CED-4691-BE08-47840EF22965}" type="presParOf" srcId="{8A85B942-C497-4553-948A-E70D87E11FD2}" destId="{00D01D2F-9C79-41CF-A391-A1752F5D2C74}" srcOrd="2" destOrd="0" presId="urn:microsoft.com/office/officeart/2008/layout/IncreasingCircleProcess"/>
    <dgm:cxn modelId="{BAC06000-D728-42C9-A766-FF0688965F34}" type="presParOf" srcId="{00D01D2F-9C79-41CF-A391-A1752F5D2C74}" destId="{EE120B35-2706-4386-B275-80F80F405C46}" srcOrd="0" destOrd="0" presId="urn:microsoft.com/office/officeart/2008/layout/IncreasingCircleProcess"/>
    <dgm:cxn modelId="{E87EA389-DD5F-4F84-BC64-F43B233B2F49}" type="presParOf" srcId="{00D01D2F-9C79-41CF-A391-A1752F5D2C74}" destId="{8B300FC5-3F17-4ADD-8897-D65002AAA041}" srcOrd="1" destOrd="0" presId="urn:microsoft.com/office/officeart/2008/layout/IncreasingCircleProcess"/>
    <dgm:cxn modelId="{29F3B96B-51ED-4160-9E59-0E4BC702CA94}" type="presParOf" srcId="{00D01D2F-9C79-41CF-A391-A1752F5D2C74}" destId="{0630B9B1-75B4-4E57-8525-CA49BE80E14B}" srcOrd="2" destOrd="0" presId="urn:microsoft.com/office/officeart/2008/layout/IncreasingCircleProcess"/>
    <dgm:cxn modelId="{47BA7939-949F-4ACE-AB89-7D42D12164D2}" type="presParOf" srcId="{00D01D2F-9C79-41CF-A391-A1752F5D2C74}" destId="{CF448AB8-29DE-4363-AB40-72AEB69EFB54}" srcOrd="3" destOrd="0" presId="urn:microsoft.com/office/officeart/2008/layout/IncreasingCircleProcess"/>
    <dgm:cxn modelId="{D467F190-18A6-4FEB-804C-314817E7C9DF}" type="presParOf" srcId="{8A85B942-C497-4553-948A-E70D87E11FD2}" destId="{927ED569-0FC6-42D7-BBA4-994FEF1D26AB}" srcOrd="3" destOrd="0" presId="urn:microsoft.com/office/officeart/2008/layout/IncreasingCircleProcess"/>
    <dgm:cxn modelId="{1A5EF1E2-22C4-4688-82E3-72547B5FC126}" type="presParOf" srcId="{8A85B942-C497-4553-948A-E70D87E11FD2}" destId="{2D773558-48B7-4857-86AE-02C379FD0EB4}" srcOrd="4" destOrd="0" presId="urn:microsoft.com/office/officeart/2008/layout/IncreasingCircleProcess"/>
    <dgm:cxn modelId="{86D80B53-4A08-4395-BAAA-31A55B51DE86}" type="presParOf" srcId="{2D773558-48B7-4857-86AE-02C379FD0EB4}" destId="{AB36E293-FC00-4F09-844A-F0ABEFA7A2A9}" srcOrd="0" destOrd="0" presId="urn:microsoft.com/office/officeart/2008/layout/IncreasingCircleProcess"/>
    <dgm:cxn modelId="{565D400C-407C-4095-B9B0-AB0F53F6C3F7}" type="presParOf" srcId="{2D773558-48B7-4857-86AE-02C379FD0EB4}" destId="{D901D4C2-0DAB-47C7-9EB6-A60099557EF1}" srcOrd="1" destOrd="0" presId="urn:microsoft.com/office/officeart/2008/layout/IncreasingCircleProcess"/>
    <dgm:cxn modelId="{DA98B4D3-37DB-4622-A955-3B6097AD99A2}" type="presParOf" srcId="{2D773558-48B7-4857-86AE-02C379FD0EB4}" destId="{E20341B6-8501-4CB2-8228-A7164D9662A0}" srcOrd="2" destOrd="0" presId="urn:microsoft.com/office/officeart/2008/layout/IncreasingCircleProcess"/>
    <dgm:cxn modelId="{B9B1897F-8FBF-4A4A-B199-5C8B84F7FC98}" type="presParOf" srcId="{2D773558-48B7-4857-86AE-02C379FD0EB4}" destId="{811840BF-2FA1-42B7-AC66-3D7DC806FF3C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46FEB0-F329-4608-93BC-84FD8933CE7F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F43C044A-9DA4-4282-985E-7107E084DC33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dirty="0"/>
            <a:t>學校願景</a:t>
          </a:r>
          <a:endParaRPr lang="en-US" altLang="zh-TW" sz="2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dirty="0"/>
            <a:t>學生圖像</a:t>
          </a:r>
        </a:p>
      </dgm:t>
    </dgm:pt>
    <dgm:pt modelId="{5D540729-B892-4670-B463-7A70E2370616}" type="parTrans" cxnId="{1ACD2333-FEA6-4FAC-8FE2-0C0B9BBB2BD8}">
      <dgm:prSet/>
      <dgm:spPr/>
      <dgm:t>
        <a:bodyPr/>
        <a:lstStyle/>
        <a:p>
          <a:endParaRPr lang="zh-TW" altLang="en-US"/>
        </a:p>
      </dgm:t>
    </dgm:pt>
    <dgm:pt modelId="{5C572F8E-6532-444B-A52B-5A4853234FB6}" type="sibTrans" cxnId="{1ACD2333-FEA6-4FAC-8FE2-0C0B9BBB2BD8}">
      <dgm:prSet/>
      <dgm:spPr/>
      <dgm:t>
        <a:bodyPr/>
        <a:lstStyle/>
        <a:p>
          <a:endParaRPr lang="zh-TW" altLang="en-US"/>
        </a:p>
      </dgm:t>
    </dgm:pt>
    <dgm:pt modelId="{DF29DAC4-70BC-41E0-ACCC-F4117D4A5AD7}">
      <dgm:prSet phldrT="[文字]" custT="1"/>
      <dgm:spPr/>
      <dgm:t>
        <a:bodyPr/>
        <a:lstStyle/>
        <a:p>
          <a:pPr>
            <a:spcBef>
              <a:spcPct val="0"/>
            </a:spcBef>
            <a:spcAft>
              <a:spcPts val="2400"/>
            </a:spcAft>
          </a:pPr>
          <a:r>
            <a:rPr lang="zh-TW" altLang="en-US" sz="2800" dirty="0"/>
            <a:t>整體課程架構</a:t>
          </a:r>
          <a:endParaRPr lang="en-US" altLang="zh-TW" sz="2800" dirty="0"/>
        </a:p>
        <a:p>
          <a:pPr>
            <a:spcBef>
              <a:spcPts val="1200"/>
            </a:spcBef>
            <a:spcAft>
              <a:spcPct val="35000"/>
            </a:spcAft>
          </a:pPr>
          <a:r>
            <a:rPr lang="zh-TW" altLang="en-US" sz="2800" b="1" dirty="0">
              <a:solidFill>
                <a:srgbClr val="C00000"/>
              </a:solidFill>
            </a:rPr>
            <a:t>大系統</a:t>
          </a:r>
        </a:p>
      </dgm:t>
    </dgm:pt>
    <dgm:pt modelId="{3D6355C2-DF44-4880-93B8-690280ED76C5}" type="parTrans" cxnId="{142ABBEB-3E17-4CAB-9D2C-2707E4D0E46D}">
      <dgm:prSet/>
      <dgm:spPr/>
      <dgm:t>
        <a:bodyPr/>
        <a:lstStyle/>
        <a:p>
          <a:endParaRPr lang="zh-TW" altLang="en-US"/>
        </a:p>
      </dgm:t>
    </dgm:pt>
    <dgm:pt modelId="{4867DCB5-BC6A-4024-909B-D72DA6AD8EDA}" type="sibTrans" cxnId="{142ABBEB-3E17-4CAB-9D2C-2707E4D0E46D}">
      <dgm:prSet/>
      <dgm:spPr/>
      <dgm:t>
        <a:bodyPr/>
        <a:lstStyle/>
        <a:p>
          <a:endParaRPr lang="zh-TW" altLang="en-US"/>
        </a:p>
      </dgm:t>
    </dgm:pt>
    <dgm:pt modelId="{3BB3CF2B-699D-401B-B438-F4DCCE49E9F2}">
      <dgm:prSet phldrT="[文字]"/>
      <dgm:spPr/>
      <dgm:t>
        <a:bodyPr/>
        <a:lstStyle/>
        <a:p>
          <a:pPr algn="l"/>
          <a:r>
            <a:rPr lang="zh-TW" altLang="en-US" dirty="0"/>
            <a:t>學校主題與</a:t>
          </a:r>
          <a:r>
            <a:rPr lang="zh-TW" altLang="en-US" dirty="0">
              <a:solidFill>
                <a:schemeClr val="bg1">
                  <a:lumMod val="65000"/>
                </a:schemeClr>
              </a:solidFill>
            </a:rPr>
            <a:t>領域的橫向統整及</a:t>
          </a:r>
          <a:r>
            <a:rPr lang="zh-TW" altLang="en-US" dirty="0"/>
            <a:t>年級的縱向連貫</a:t>
          </a:r>
          <a:endParaRPr lang="en-US" altLang="zh-TW" dirty="0"/>
        </a:p>
        <a:p>
          <a:pPr algn="ctr"/>
          <a:r>
            <a:rPr lang="zh-TW" altLang="en-US" b="1" dirty="0">
              <a:solidFill>
                <a:srgbClr val="C00000"/>
              </a:solidFill>
            </a:rPr>
            <a:t>中系統</a:t>
          </a:r>
        </a:p>
      </dgm:t>
    </dgm:pt>
    <dgm:pt modelId="{B16F1DB2-ED05-4DA8-95C9-551986FB3B4F}" type="parTrans" cxnId="{03508796-05D2-4DBE-BEFC-98B4248D8B86}">
      <dgm:prSet/>
      <dgm:spPr/>
      <dgm:t>
        <a:bodyPr/>
        <a:lstStyle/>
        <a:p>
          <a:endParaRPr lang="zh-TW" altLang="en-US"/>
        </a:p>
      </dgm:t>
    </dgm:pt>
    <dgm:pt modelId="{90D3EAAA-DDF5-4BCB-B515-E5C751748C32}" type="sibTrans" cxnId="{03508796-05D2-4DBE-BEFC-98B4248D8B86}">
      <dgm:prSet/>
      <dgm:spPr/>
      <dgm:t>
        <a:bodyPr/>
        <a:lstStyle/>
        <a:p>
          <a:endParaRPr lang="zh-TW" altLang="en-US"/>
        </a:p>
      </dgm:t>
    </dgm:pt>
    <dgm:pt modelId="{341D19D9-B98B-4190-B23E-689ECC42EF7E}">
      <dgm:prSet phldrT="[文字]" custT="1"/>
      <dgm:spPr/>
      <dgm:t>
        <a:bodyPr/>
        <a:lstStyle/>
        <a:p>
          <a:pPr algn="l"/>
          <a:r>
            <a:rPr lang="zh-TW" altLang="en-US" sz="2800" dirty="0"/>
            <a:t>統整性探究課程設計（結合素養導向</a:t>
          </a:r>
          <a:r>
            <a:rPr lang="zh-TW" altLang="en-US" sz="2800" dirty="0" smtClean="0"/>
            <a:t>）</a:t>
          </a:r>
          <a:endParaRPr lang="en-US" altLang="zh-TW" sz="2800" b="1" dirty="0">
            <a:solidFill>
              <a:srgbClr val="C00000"/>
            </a:solidFill>
          </a:endParaRPr>
        </a:p>
        <a:p>
          <a:pPr algn="ctr"/>
          <a:r>
            <a:rPr lang="zh-TW" altLang="en-US" sz="2800" b="1" dirty="0">
              <a:solidFill>
                <a:srgbClr val="C00000"/>
              </a:solidFill>
            </a:rPr>
            <a:t>小系統</a:t>
          </a:r>
        </a:p>
      </dgm:t>
    </dgm:pt>
    <dgm:pt modelId="{2EE8DF46-0410-4302-94C1-0DF1D92778C5}" type="parTrans" cxnId="{80543A38-B237-4A67-B83E-DF03ED6FCF23}">
      <dgm:prSet/>
      <dgm:spPr/>
      <dgm:t>
        <a:bodyPr/>
        <a:lstStyle/>
        <a:p>
          <a:endParaRPr lang="zh-TW" altLang="en-US"/>
        </a:p>
      </dgm:t>
    </dgm:pt>
    <dgm:pt modelId="{147E87D4-F0DD-4194-AD10-912D8E8FB556}" type="sibTrans" cxnId="{80543A38-B237-4A67-B83E-DF03ED6FCF23}">
      <dgm:prSet/>
      <dgm:spPr/>
      <dgm:t>
        <a:bodyPr/>
        <a:lstStyle/>
        <a:p>
          <a:endParaRPr lang="zh-TW" altLang="en-US"/>
        </a:p>
      </dgm:t>
    </dgm:pt>
    <dgm:pt modelId="{81F612C8-10E8-42F3-AEA0-A225F71D5AC7}">
      <dgm:prSet phldrT="[文字]"/>
      <dgm:spPr/>
      <dgm:t>
        <a:bodyPr/>
        <a:lstStyle/>
        <a:p>
          <a:r>
            <a:rPr lang="zh-TW" altLang="en-US" dirty="0"/>
            <a:t>校師生成為更好的自己</a:t>
          </a:r>
        </a:p>
      </dgm:t>
    </dgm:pt>
    <dgm:pt modelId="{3B5D68B4-6B15-4C3A-B517-1F287F55783E}" type="parTrans" cxnId="{1F95D40A-A0BE-4666-8E5F-63578F33AF96}">
      <dgm:prSet/>
      <dgm:spPr/>
      <dgm:t>
        <a:bodyPr/>
        <a:lstStyle/>
        <a:p>
          <a:endParaRPr lang="zh-TW" altLang="en-US"/>
        </a:p>
      </dgm:t>
    </dgm:pt>
    <dgm:pt modelId="{B8B7315F-F885-4863-B0A3-0D53ABAE0FA5}" type="sibTrans" cxnId="{1F95D40A-A0BE-4666-8E5F-63578F33AF96}">
      <dgm:prSet/>
      <dgm:spPr/>
      <dgm:t>
        <a:bodyPr/>
        <a:lstStyle/>
        <a:p>
          <a:endParaRPr lang="zh-TW" altLang="en-US"/>
        </a:p>
      </dgm:t>
    </dgm:pt>
    <dgm:pt modelId="{62558E7A-8F92-41DA-B07D-CFBAE668AAF9}" type="pres">
      <dgm:prSet presAssocID="{3446FEB0-F329-4608-93BC-84FD8933CE7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C983252-EC43-4BE3-8BF7-D7C66C27FE13}" type="pres">
      <dgm:prSet presAssocID="{3446FEB0-F329-4608-93BC-84FD8933CE7F}" presName="arrow" presStyleLbl="bgShp" presStyleIdx="0" presStyleCnt="1" custScaleX="124323" custLinFactNeighborX="422" custLinFactNeighborY="-1427"/>
      <dgm:spPr/>
    </dgm:pt>
    <dgm:pt modelId="{0E197437-EE27-4253-A25B-566BB8E69A30}" type="pres">
      <dgm:prSet presAssocID="{3446FEB0-F329-4608-93BC-84FD8933CE7F}" presName="arrowDiagram5" presStyleCnt="0"/>
      <dgm:spPr/>
    </dgm:pt>
    <dgm:pt modelId="{66F016A9-5847-4B16-A542-C4F1F81284E3}" type="pres">
      <dgm:prSet presAssocID="{F43C044A-9DA4-4282-985E-7107E084DC33}" presName="bullet5a" presStyleLbl="node1" presStyleIdx="0" presStyleCnt="5" custLinFactX="-100000" custLinFactNeighborX="-122902" custLinFactNeighborY="-96914"/>
      <dgm:spPr/>
    </dgm:pt>
    <dgm:pt modelId="{D5F1DE50-042E-4DDC-A545-B76E7B4D6460}" type="pres">
      <dgm:prSet presAssocID="{F43C044A-9DA4-4282-985E-7107E084DC33}" presName="textBox5a" presStyleLbl="revTx" presStyleIdx="0" presStyleCnt="5" custScaleX="208359" custScaleY="64085" custLinFactNeighborX="-22885" custLinFactNeighborY="-70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623A1E-4BA0-49C8-90EA-5AD748FCE5E1}" type="pres">
      <dgm:prSet presAssocID="{DF29DAC4-70BC-41E0-ACCC-F4117D4A5AD7}" presName="bullet5b" presStyleLbl="node1" presStyleIdx="1" presStyleCnt="5" custLinFactX="-14547" custLinFactNeighborX="-100000" custLinFactNeighborY="18575"/>
      <dgm:spPr/>
    </dgm:pt>
    <dgm:pt modelId="{11C0F802-25D5-4B6E-B74F-47F910E88C52}" type="pres">
      <dgm:prSet presAssocID="{DF29DAC4-70BC-41E0-ACCC-F4117D4A5AD7}" presName="textBox5b" presStyleLbl="revTx" presStyleIdx="1" presStyleCnt="5" custScaleX="93880" custScaleY="71630" custLinFactNeighborX="-26169" custLinFactNeighborY="-76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F1A86A-9A5D-437F-95AD-F7397EEA8E72}" type="pres">
      <dgm:prSet presAssocID="{3BB3CF2B-699D-401B-B438-F4DCCE49E9F2}" presName="bullet5c" presStyleLbl="node1" presStyleIdx="2" presStyleCnt="5"/>
      <dgm:spPr/>
    </dgm:pt>
    <dgm:pt modelId="{627FCB1D-F313-4ECE-9D84-EC1305D927A1}" type="pres">
      <dgm:prSet presAssocID="{3BB3CF2B-699D-401B-B438-F4DCCE49E9F2}" presName="textBox5c" presStyleLbl="revTx" presStyleIdx="2" presStyleCnt="5" custScaleX="113406" custScaleY="73593" custLinFactNeighborX="375" custLinFactNeighborY="-19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A91DC6-D2E8-4645-9201-E9FC1E1C33D4}" type="pres">
      <dgm:prSet presAssocID="{341D19D9-B98B-4190-B23E-689ECC42EF7E}" presName="bullet5d" presStyleLbl="node1" presStyleIdx="3" presStyleCnt="5" custLinFactNeighborX="86285" custLinFactNeighborY="-35952"/>
      <dgm:spPr/>
    </dgm:pt>
    <dgm:pt modelId="{9FAB8507-2A4F-4EC0-B3FF-88C525E01C7F}" type="pres">
      <dgm:prSet presAssocID="{341D19D9-B98B-4190-B23E-689ECC42EF7E}" presName="textBox5d" presStyleLbl="revTx" presStyleIdx="3" presStyleCnt="5" custScaleX="110205" custScaleY="90486" custLinFactNeighborX="22899" custLinFactNeighborY="-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DC27FE-CE1B-4638-965B-4933DC66F5F3}" type="pres">
      <dgm:prSet presAssocID="{81F612C8-10E8-42F3-AEA0-A225F71D5AC7}" presName="bullet5e" presStyleLbl="node1" presStyleIdx="4" presStyleCnt="5" custLinFactX="8629" custLinFactNeighborX="100000" custLinFactNeighborY="-11286"/>
      <dgm:spPr/>
    </dgm:pt>
    <dgm:pt modelId="{DF08AB14-0A90-4028-B035-57278D000E74}" type="pres">
      <dgm:prSet presAssocID="{81F612C8-10E8-42F3-AEA0-A225F71D5AC7}" presName="textBox5e" presStyleLbl="revTx" presStyleIdx="4" presStyleCnt="5" custScaleX="89254" custScaleY="87340" custLinFactNeighborX="29728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4423A7-53A4-46AF-BE88-9D1C2B9933C0}" type="presOf" srcId="{DF29DAC4-70BC-41E0-ACCC-F4117D4A5AD7}" destId="{11C0F802-25D5-4B6E-B74F-47F910E88C52}" srcOrd="0" destOrd="0" presId="urn:microsoft.com/office/officeart/2005/8/layout/arrow2"/>
    <dgm:cxn modelId="{022F28CB-FD4D-4A41-A36A-8697C09C5FED}" type="presOf" srcId="{F43C044A-9DA4-4282-985E-7107E084DC33}" destId="{D5F1DE50-042E-4DDC-A545-B76E7B4D6460}" srcOrd="0" destOrd="0" presId="urn:microsoft.com/office/officeart/2005/8/layout/arrow2"/>
    <dgm:cxn modelId="{80543A38-B237-4A67-B83E-DF03ED6FCF23}" srcId="{3446FEB0-F329-4608-93BC-84FD8933CE7F}" destId="{341D19D9-B98B-4190-B23E-689ECC42EF7E}" srcOrd="3" destOrd="0" parTransId="{2EE8DF46-0410-4302-94C1-0DF1D92778C5}" sibTransId="{147E87D4-F0DD-4194-AD10-912D8E8FB556}"/>
    <dgm:cxn modelId="{1F95D40A-A0BE-4666-8E5F-63578F33AF96}" srcId="{3446FEB0-F329-4608-93BC-84FD8933CE7F}" destId="{81F612C8-10E8-42F3-AEA0-A225F71D5AC7}" srcOrd="4" destOrd="0" parTransId="{3B5D68B4-6B15-4C3A-B517-1F287F55783E}" sibTransId="{B8B7315F-F885-4863-B0A3-0D53ABAE0FA5}"/>
    <dgm:cxn modelId="{E65AE6AB-73DC-4C09-A33A-B410B99DE2FE}" type="presOf" srcId="{3446FEB0-F329-4608-93BC-84FD8933CE7F}" destId="{62558E7A-8F92-41DA-B07D-CFBAE668AAF9}" srcOrd="0" destOrd="0" presId="urn:microsoft.com/office/officeart/2005/8/layout/arrow2"/>
    <dgm:cxn modelId="{610F3679-BFA4-4733-BE3E-612B942DB080}" type="presOf" srcId="{81F612C8-10E8-42F3-AEA0-A225F71D5AC7}" destId="{DF08AB14-0A90-4028-B035-57278D000E74}" srcOrd="0" destOrd="0" presId="urn:microsoft.com/office/officeart/2005/8/layout/arrow2"/>
    <dgm:cxn modelId="{142ABBEB-3E17-4CAB-9D2C-2707E4D0E46D}" srcId="{3446FEB0-F329-4608-93BC-84FD8933CE7F}" destId="{DF29DAC4-70BC-41E0-ACCC-F4117D4A5AD7}" srcOrd="1" destOrd="0" parTransId="{3D6355C2-DF44-4880-93B8-690280ED76C5}" sibTransId="{4867DCB5-BC6A-4024-909B-D72DA6AD8EDA}"/>
    <dgm:cxn modelId="{218BD0CC-8BF6-4581-B761-422EEE85A935}" type="presOf" srcId="{341D19D9-B98B-4190-B23E-689ECC42EF7E}" destId="{9FAB8507-2A4F-4EC0-B3FF-88C525E01C7F}" srcOrd="0" destOrd="0" presId="urn:microsoft.com/office/officeart/2005/8/layout/arrow2"/>
    <dgm:cxn modelId="{93CA5500-4B8C-4172-AAB0-F59905B38CD2}" type="presOf" srcId="{3BB3CF2B-699D-401B-B438-F4DCCE49E9F2}" destId="{627FCB1D-F313-4ECE-9D84-EC1305D927A1}" srcOrd="0" destOrd="0" presId="urn:microsoft.com/office/officeart/2005/8/layout/arrow2"/>
    <dgm:cxn modelId="{03508796-05D2-4DBE-BEFC-98B4248D8B86}" srcId="{3446FEB0-F329-4608-93BC-84FD8933CE7F}" destId="{3BB3CF2B-699D-401B-B438-F4DCCE49E9F2}" srcOrd="2" destOrd="0" parTransId="{B16F1DB2-ED05-4DA8-95C9-551986FB3B4F}" sibTransId="{90D3EAAA-DDF5-4BCB-B515-E5C751748C32}"/>
    <dgm:cxn modelId="{1ACD2333-FEA6-4FAC-8FE2-0C0B9BBB2BD8}" srcId="{3446FEB0-F329-4608-93BC-84FD8933CE7F}" destId="{F43C044A-9DA4-4282-985E-7107E084DC33}" srcOrd="0" destOrd="0" parTransId="{5D540729-B892-4670-B463-7A70E2370616}" sibTransId="{5C572F8E-6532-444B-A52B-5A4853234FB6}"/>
    <dgm:cxn modelId="{D5710ED2-B470-4C89-A531-3DADEA70110A}" type="presParOf" srcId="{62558E7A-8F92-41DA-B07D-CFBAE668AAF9}" destId="{4C983252-EC43-4BE3-8BF7-D7C66C27FE13}" srcOrd="0" destOrd="0" presId="urn:microsoft.com/office/officeart/2005/8/layout/arrow2"/>
    <dgm:cxn modelId="{DEE99E5F-98F1-4B9D-A11E-70BD7A18FBD2}" type="presParOf" srcId="{62558E7A-8F92-41DA-B07D-CFBAE668AAF9}" destId="{0E197437-EE27-4253-A25B-566BB8E69A30}" srcOrd="1" destOrd="0" presId="urn:microsoft.com/office/officeart/2005/8/layout/arrow2"/>
    <dgm:cxn modelId="{107144F3-6C67-4F36-95B6-0CB9262CE5D8}" type="presParOf" srcId="{0E197437-EE27-4253-A25B-566BB8E69A30}" destId="{66F016A9-5847-4B16-A542-C4F1F81284E3}" srcOrd="0" destOrd="0" presId="urn:microsoft.com/office/officeart/2005/8/layout/arrow2"/>
    <dgm:cxn modelId="{2F20233E-AB53-4705-A65F-5BE0E34A9B56}" type="presParOf" srcId="{0E197437-EE27-4253-A25B-566BB8E69A30}" destId="{D5F1DE50-042E-4DDC-A545-B76E7B4D6460}" srcOrd="1" destOrd="0" presId="urn:microsoft.com/office/officeart/2005/8/layout/arrow2"/>
    <dgm:cxn modelId="{F85D91C4-C23D-4892-A3E8-4C119CC75C52}" type="presParOf" srcId="{0E197437-EE27-4253-A25B-566BB8E69A30}" destId="{D5623A1E-4BA0-49C8-90EA-5AD748FCE5E1}" srcOrd="2" destOrd="0" presId="urn:microsoft.com/office/officeart/2005/8/layout/arrow2"/>
    <dgm:cxn modelId="{BF0568A4-B8A5-4072-852E-1936708CAB2A}" type="presParOf" srcId="{0E197437-EE27-4253-A25B-566BB8E69A30}" destId="{11C0F802-25D5-4B6E-B74F-47F910E88C52}" srcOrd="3" destOrd="0" presId="urn:microsoft.com/office/officeart/2005/8/layout/arrow2"/>
    <dgm:cxn modelId="{81441AD1-184F-49C9-ADDF-48FAECB1CFCA}" type="presParOf" srcId="{0E197437-EE27-4253-A25B-566BB8E69A30}" destId="{CBF1A86A-9A5D-437F-95AD-F7397EEA8E72}" srcOrd="4" destOrd="0" presId="urn:microsoft.com/office/officeart/2005/8/layout/arrow2"/>
    <dgm:cxn modelId="{B0BF604C-DA74-4ACF-95D4-42393ED0C739}" type="presParOf" srcId="{0E197437-EE27-4253-A25B-566BB8E69A30}" destId="{627FCB1D-F313-4ECE-9D84-EC1305D927A1}" srcOrd="5" destOrd="0" presId="urn:microsoft.com/office/officeart/2005/8/layout/arrow2"/>
    <dgm:cxn modelId="{AA5A0F4B-79D2-4628-A7D2-18F22899D47D}" type="presParOf" srcId="{0E197437-EE27-4253-A25B-566BB8E69A30}" destId="{44A91DC6-D2E8-4645-9201-E9FC1E1C33D4}" srcOrd="6" destOrd="0" presId="urn:microsoft.com/office/officeart/2005/8/layout/arrow2"/>
    <dgm:cxn modelId="{6E5FCF64-E4CC-4A77-9D6B-7DBA3CC1F057}" type="presParOf" srcId="{0E197437-EE27-4253-A25B-566BB8E69A30}" destId="{9FAB8507-2A4F-4EC0-B3FF-88C525E01C7F}" srcOrd="7" destOrd="0" presId="urn:microsoft.com/office/officeart/2005/8/layout/arrow2"/>
    <dgm:cxn modelId="{04D759F7-FD5B-46E5-B4C1-3034D483E762}" type="presParOf" srcId="{0E197437-EE27-4253-A25B-566BB8E69A30}" destId="{E1DC27FE-CE1B-4638-965B-4933DC66F5F3}" srcOrd="8" destOrd="0" presId="urn:microsoft.com/office/officeart/2005/8/layout/arrow2"/>
    <dgm:cxn modelId="{869FF948-6050-45F5-BD9B-CA91EC42EADC}" type="presParOf" srcId="{0E197437-EE27-4253-A25B-566BB8E69A30}" destId="{DF08AB14-0A90-4028-B035-57278D000E7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E4E5A8-36DD-4B7E-9E43-67E9BA2A077F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57B976A6-9CEC-4C0E-B7D5-21A472528676}">
      <dgm:prSet phldrT="[文字]"/>
      <dgm:spPr/>
      <dgm:t>
        <a:bodyPr/>
        <a:lstStyle/>
        <a:p>
          <a:r>
            <a:rPr lang="zh-TW" altLang="en-US" b="1" dirty="0" smtClean="0"/>
            <a:t>願景</a:t>
          </a:r>
          <a:r>
            <a:rPr lang="en-US" altLang="zh-TW" b="1" dirty="0" smtClean="0"/>
            <a:t>-</a:t>
          </a:r>
          <a:r>
            <a:rPr lang="zh-TW" altLang="en-US" b="1" dirty="0" smtClean="0"/>
            <a:t>彰顯意義價值</a:t>
          </a:r>
          <a:endParaRPr lang="zh-TW" altLang="en-US" b="1" dirty="0"/>
        </a:p>
      </dgm:t>
    </dgm:pt>
    <dgm:pt modelId="{AFC6C839-341F-4E47-B4B7-0A852513831F}" type="parTrans" cxnId="{9E6AB475-90E0-4A28-A06A-FBF6958D113A}">
      <dgm:prSet/>
      <dgm:spPr/>
      <dgm:t>
        <a:bodyPr/>
        <a:lstStyle/>
        <a:p>
          <a:endParaRPr lang="zh-TW" altLang="en-US"/>
        </a:p>
      </dgm:t>
    </dgm:pt>
    <dgm:pt modelId="{B1309F5A-D3DD-4748-A53D-DC8B5254D91E}" type="sibTrans" cxnId="{9E6AB475-90E0-4A28-A06A-FBF6958D113A}">
      <dgm:prSet/>
      <dgm:spPr/>
      <dgm:t>
        <a:bodyPr/>
        <a:lstStyle/>
        <a:p>
          <a:endParaRPr lang="zh-TW" altLang="en-US"/>
        </a:p>
      </dgm:t>
    </dgm:pt>
    <dgm:pt modelId="{C88A5D64-2FC7-4494-A784-F7A91D37A2AC}">
      <dgm:prSet phldrT="[文字]"/>
      <dgm:spPr/>
      <dgm:t>
        <a:bodyPr/>
        <a:lstStyle/>
        <a:p>
          <a:r>
            <a:rPr lang="zh-TW" altLang="en-US" dirty="0" smtClean="0"/>
            <a:t>符合新課綱規範</a:t>
          </a:r>
          <a:endParaRPr lang="zh-TW" altLang="en-US" dirty="0"/>
        </a:p>
      </dgm:t>
    </dgm:pt>
    <dgm:pt modelId="{434845F5-2CCF-4862-8172-EAE74DD23DAC}" type="parTrans" cxnId="{27AAE4E6-2254-4D5B-98DB-59B3CB702D53}">
      <dgm:prSet/>
      <dgm:spPr/>
      <dgm:t>
        <a:bodyPr/>
        <a:lstStyle/>
        <a:p>
          <a:endParaRPr lang="zh-TW" altLang="en-US"/>
        </a:p>
      </dgm:t>
    </dgm:pt>
    <dgm:pt modelId="{51A44341-653A-42E3-8C9D-D88789A0FA8F}" type="sibTrans" cxnId="{27AAE4E6-2254-4D5B-98DB-59B3CB702D53}">
      <dgm:prSet/>
      <dgm:spPr/>
      <dgm:t>
        <a:bodyPr/>
        <a:lstStyle/>
        <a:p>
          <a:endParaRPr lang="zh-TW" altLang="en-US"/>
        </a:p>
      </dgm:t>
    </dgm:pt>
    <dgm:pt modelId="{9D6E20FA-2D07-4680-8633-0DCADC641708}">
      <dgm:prSet phldrT="[文字]"/>
      <dgm:spPr/>
      <dgm:t>
        <a:bodyPr/>
        <a:lstStyle/>
        <a:p>
          <a:r>
            <a:rPr lang="zh-TW" altLang="en-US" dirty="0" smtClean="0"/>
            <a:t>學校在地經驗和素材</a:t>
          </a:r>
          <a:endParaRPr lang="zh-TW" altLang="en-US" dirty="0"/>
        </a:p>
      </dgm:t>
    </dgm:pt>
    <dgm:pt modelId="{2F95A17B-EA85-49A6-A3BA-00D302212EC1}" type="parTrans" cxnId="{605F32E5-4249-4251-A7A9-18403C764C79}">
      <dgm:prSet/>
      <dgm:spPr/>
      <dgm:t>
        <a:bodyPr/>
        <a:lstStyle/>
        <a:p>
          <a:endParaRPr lang="zh-TW" altLang="en-US"/>
        </a:p>
      </dgm:t>
    </dgm:pt>
    <dgm:pt modelId="{B9423032-F904-4999-9222-BBF249C6A8A7}" type="sibTrans" cxnId="{605F32E5-4249-4251-A7A9-18403C764C79}">
      <dgm:prSet/>
      <dgm:spPr/>
      <dgm:t>
        <a:bodyPr/>
        <a:lstStyle/>
        <a:p>
          <a:endParaRPr lang="zh-TW" altLang="en-US"/>
        </a:p>
      </dgm:t>
    </dgm:pt>
    <dgm:pt modelId="{ACEC2BBF-B7A4-4A69-AA90-E03334012297}">
      <dgm:prSet phldrT="[文字]"/>
      <dgm:spPr/>
      <dgm:t>
        <a:bodyPr/>
        <a:lstStyle/>
        <a:p>
          <a:r>
            <a:rPr lang="zh-TW" altLang="en-US" dirty="0" smtClean="0"/>
            <a:t>學生特質和經驗</a:t>
          </a:r>
          <a:endParaRPr lang="zh-TW" altLang="en-US" dirty="0"/>
        </a:p>
      </dgm:t>
    </dgm:pt>
    <dgm:pt modelId="{B5E31007-C810-458F-B79E-73360CC489D6}" type="parTrans" cxnId="{2B081551-9910-466E-BB05-1598768D8BF5}">
      <dgm:prSet/>
      <dgm:spPr/>
      <dgm:t>
        <a:bodyPr/>
        <a:lstStyle/>
        <a:p>
          <a:endParaRPr lang="zh-TW" altLang="en-US"/>
        </a:p>
      </dgm:t>
    </dgm:pt>
    <dgm:pt modelId="{C9160574-3F8B-472D-81A3-819BCE4E7DCB}" type="sibTrans" cxnId="{2B081551-9910-466E-BB05-1598768D8BF5}">
      <dgm:prSet/>
      <dgm:spPr/>
      <dgm:t>
        <a:bodyPr/>
        <a:lstStyle/>
        <a:p>
          <a:endParaRPr lang="zh-TW" altLang="en-US"/>
        </a:p>
      </dgm:t>
    </dgm:pt>
    <dgm:pt modelId="{DCC74F28-1DF5-4864-8698-3C5C4B7B10E7}">
      <dgm:prSet phldrT="[文字]"/>
      <dgm:spPr/>
      <dgm:t>
        <a:bodyPr/>
        <a:lstStyle/>
        <a:p>
          <a:r>
            <a:rPr lang="zh-TW" altLang="en-US" dirty="0" smtClean="0"/>
            <a:t>課程名稱 </a:t>
          </a:r>
          <a:endParaRPr lang="zh-TW" altLang="en-US" dirty="0"/>
        </a:p>
      </dgm:t>
    </dgm:pt>
    <dgm:pt modelId="{53C8AC35-AA8B-4B6B-978B-6EB360DB228F}" type="parTrans" cxnId="{E4ABA40E-5E06-46A9-AE5C-F61C77981410}">
      <dgm:prSet/>
      <dgm:spPr/>
      <dgm:t>
        <a:bodyPr/>
        <a:lstStyle/>
        <a:p>
          <a:endParaRPr lang="zh-TW" altLang="en-US"/>
        </a:p>
      </dgm:t>
    </dgm:pt>
    <dgm:pt modelId="{5EF2AA08-3E47-4B2A-BAA8-92A470E73DBB}" type="sibTrans" cxnId="{E4ABA40E-5E06-46A9-AE5C-F61C77981410}">
      <dgm:prSet/>
      <dgm:spPr/>
      <dgm:t>
        <a:bodyPr/>
        <a:lstStyle/>
        <a:p>
          <a:endParaRPr lang="zh-TW" altLang="en-US"/>
        </a:p>
      </dgm:t>
    </dgm:pt>
    <dgm:pt modelId="{0A0517D7-2DD5-41D6-853C-DCEB086F4395}" type="pres">
      <dgm:prSet presAssocID="{E2E4E5A8-36DD-4B7E-9E43-67E9BA2A077F}" presName="Name0" presStyleCnt="0">
        <dgm:presLayoutVars>
          <dgm:dir/>
          <dgm:animLvl val="lvl"/>
          <dgm:resizeHandles val="exact"/>
        </dgm:presLayoutVars>
      </dgm:prSet>
      <dgm:spPr/>
    </dgm:pt>
    <dgm:pt modelId="{0BA0B8AD-6557-4920-91D1-CAD1FE26ABA5}" type="pres">
      <dgm:prSet presAssocID="{57B976A6-9CEC-4C0E-B7D5-21A472528676}" presName="Name8" presStyleCnt="0"/>
      <dgm:spPr/>
    </dgm:pt>
    <dgm:pt modelId="{30200A9F-152D-403D-8DEF-467E4E82C412}" type="pres">
      <dgm:prSet presAssocID="{57B976A6-9CEC-4C0E-B7D5-21A472528676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F2CF2C-87B7-4BB7-80F2-83EFB317C0DB}" type="pres">
      <dgm:prSet presAssocID="{57B976A6-9CEC-4C0E-B7D5-21A47252867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8DB5FA-40E4-4B8C-83A5-2FFF9EC4F2D4}" type="pres">
      <dgm:prSet presAssocID="{DCC74F28-1DF5-4864-8698-3C5C4B7B10E7}" presName="Name8" presStyleCnt="0"/>
      <dgm:spPr/>
    </dgm:pt>
    <dgm:pt modelId="{C6756FC4-0AEC-42CB-84FA-EDA3F76D7D78}" type="pres">
      <dgm:prSet presAssocID="{DCC74F28-1DF5-4864-8698-3C5C4B7B10E7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B0FFB0-7472-40D9-AA6B-EF4FD1A22989}" type="pres">
      <dgm:prSet presAssocID="{DCC74F28-1DF5-4864-8698-3C5C4B7B10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360BC7-B474-4EED-8877-EEDE04BE29E5}" type="pres">
      <dgm:prSet presAssocID="{C88A5D64-2FC7-4494-A784-F7A91D37A2AC}" presName="Name8" presStyleCnt="0"/>
      <dgm:spPr/>
    </dgm:pt>
    <dgm:pt modelId="{13359663-4D31-48C0-A3A4-BBBDEBF29A31}" type="pres">
      <dgm:prSet presAssocID="{C88A5D64-2FC7-4494-A784-F7A91D37A2AC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EB92A1-5AD3-46BE-869F-2E071858442D}" type="pres">
      <dgm:prSet presAssocID="{C88A5D64-2FC7-4494-A784-F7A91D37A2A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570FD6-BD85-4298-8F91-AB631145C059}" type="pres">
      <dgm:prSet presAssocID="{ACEC2BBF-B7A4-4A69-AA90-E03334012297}" presName="Name8" presStyleCnt="0"/>
      <dgm:spPr/>
    </dgm:pt>
    <dgm:pt modelId="{290D31AE-1010-4DEF-86D4-FC7F357BB78F}" type="pres">
      <dgm:prSet presAssocID="{ACEC2BBF-B7A4-4A69-AA90-E03334012297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F72D22-3D64-4EF5-ABB6-7E420B29435E}" type="pres">
      <dgm:prSet presAssocID="{ACEC2BBF-B7A4-4A69-AA90-E033340122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8CC803-96BD-4429-9C54-70E16DAF04DF}" type="pres">
      <dgm:prSet presAssocID="{9D6E20FA-2D07-4680-8633-0DCADC641708}" presName="Name8" presStyleCnt="0"/>
      <dgm:spPr/>
    </dgm:pt>
    <dgm:pt modelId="{E3E30B24-ECBD-4BB1-BE2A-05A6E1B2631F}" type="pres">
      <dgm:prSet presAssocID="{9D6E20FA-2D07-4680-8633-0DCADC641708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3EEDFA-07A5-4619-9486-A9DBFBA39140}" type="pres">
      <dgm:prSet presAssocID="{9D6E20FA-2D07-4680-8633-0DCADC6417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AAE4E6-2254-4D5B-98DB-59B3CB702D53}" srcId="{E2E4E5A8-36DD-4B7E-9E43-67E9BA2A077F}" destId="{C88A5D64-2FC7-4494-A784-F7A91D37A2AC}" srcOrd="2" destOrd="0" parTransId="{434845F5-2CCF-4862-8172-EAE74DD23DAC}" sibTransId="{51A44341-653A-42E3-8C9D-D88789A0FA8F}"/>
    <dgm:cxn modelId="{ECDB3FE9-4950-4A6D-AAD8-14B35C39FAEA}" type="presOf" srcId="{C88A5D64-2FC7-4494-A784-F7A91D37A2AC}" destId="{13359663-4D31-48C0-A3A4-BBBDEBF29A31}" srcOrd="0" destOrd="0" presId="urn:microsoft.com/office/officeart/2005/8/layout/pyramid1"/>
    <dgm:cxn modelId="{AE054C1C-8EE3-427F-9D4E-B27B123AE151}" type="presOf" srcId="{ACEC2BBF-B7A4-4A69-AA90-E03334012297}" destId="{290D31AE-1010-4DEF-86D4-FC7F357BB78F}" srcOrd="0" destOrd="0" presId="urn:microsoft.com/office/officeart/2005/8/layout/pyramid1"/>
    <dgm:cxn modelId="{E4ABA40E-5E06-46A9-AE5C-F61C77981410}" srcId="{E2E4E5A8-36DD-4B7E-9E43-67E9BA2A077F}" destId="{DCC74F28-1DF5-4864-8698-3C5C4B7B10E7}" srcOrd="1" destOrd="0" parTransId="{53C8AC35-AA8B-4B6B-978B-6EB360DB228F}" sibTransId="{5EF2AA08-3E47-4B2A-BAA8-92A470E73DBB}"/>
    <dgm:cxn modelId="{2B081551-9910-466E-BB05-1598768D8BF5}" srcId="{E2E4E5A8-36DD-4B7E-9E43-67E9BA2A077F}" destId="{ACEC2BBF-B7A4-4A69-AA90-E03334012297}" srcOrd="3" destOrd="0" parTransId="{B5E31007-C810-458F-B79E-73360CC489D6}" sibTransId="{C9160574-3F8B-472D-81A3-819BCE4E7DCB}"/>
    <dgm:cxn modelId="{E1961DEA-07CA-46EF-B839-021E2BF7B1DC}" type="presOf" srcId="{E2E4E5A8-36DD-4B7E-9E43-67E9BA2A077F}" destId="{0A0517D7-2DD5-41D6-853C-DCEB086F4395}" srcOrd="0" destOrd="0" presId="urn:microsoft.com/office/officeart/2005/8/layout/pyramid1"/>
    <dgm:cxn modelId="{A6EDF432-0C99-4F4D-920A-3630328A35CC}" type="presOf" srcId="{ACEC2BBF-B7A4-4A69-AA90-E03334012297}" destId="{D2F72D22-3D64-4EF5-ABB6-7E420B29435E}" srcOrd="1" destOrd="0" presId="urn:microsoft.com/office/officeart/2005/8/layout/pyramid1"/>
    <dgm:cxn modelId="{C7B61407-AAF3-47C5-9452-385BFF031954}" type="presOf" srcId="{57B976A6-9CEC-4C0E-B7D5-21A472528676}" destId="{30200A9F-152D-403D-8DEF-467E4E82C412}" srcOrd="0" destOrd="0" presId="urn:microsoft.com/office/officeart/2005/8/layout/pyramid1"/>
    <dgm:cxn modelId="{3B104B87-DE6D-4E6E-BB46-39A89F1EC2F4}" type="presOf" srcId="{57B976A6-9CEC-4C0E-B7D5-21A472528676}" destId="{6AF2CF2C-87B7-4BB7-80F2-83EFB317C0DB}" srcOrd="1" destOrd="0" presId="urn:microsoft.com/office/officeart/2005/8/layout/pyramid1"/>
    <dgm:cxn modelId="{1EB271D7-7890-491D-BD67-57008DD3A773}" type="presOf" srcId="{DCC74F28-1DF5-4864-8698-3C5C4B7B10E7}" destId="{C6756FC4-0AEC-42CB-84FA-EDA3F76D7D78}" srcOrd="0" destOrd="0" presId="urn:microsoft.com/office/officeart/2005/8/layout/pyramid1"/>
    <dgm:cxn modelId="{E76F8FF5-3E8B-4C0B-AB53-96D7A4CAA863}" type="presOf" srcId="{DCC74F28-1DF5-4864-8698-3C5C4B7B10E7}" destId="{0EB0FFB0-7472-40D9-AA6B-EF4FD1A22989}" srcOrd="1" destOrd="0" presId="urn:microsoft.com/office/officeart/2005/8/layout/pyramid1"/>
    <dgm:cxn modelId="{339B1264-28CA-4B7B-B403-394FDFCBDB20}" type="presOf" srcId="{C88A5D64-2FC7-4494-A784-F7A91D37A2AC}" destId="{BFEB92A1-5AD3-46BE-869F-2E071858442D}" srcOrd="1" destOrd="0" presId="urn:microsoft.com/office/officeart/2005/8/layout/pyramid1"/>
    <dgm:cxn modelId="{A8000557-7002-46D0-AA8E-461DD52AFA09}" type="presOf" srcId="{9D6E20FA-2D07-4680-8633-0DCADC641708}" destId="{423EEDFA-07A5-4619-9486-A9DBFBA39140}" srcOrd="1" destOrd="0" presId="urn:microsoft.com/office/officeart/2005/8/layout/pyramid1"/>
    <dgm:cxn modelId="{EC3B8470-92A5-4A01-B128-A6C1B3CEFD22}" type="presOf" srcId="{9D6E20FA-2D07-4680-8633-0DCADC641708}" destId="{E3E30B24-ECBD-4BB1-BE2A-05A6E1B2631F}" srcOrd="0" destOrd="0" presId="urn:microsoft.com/office/officeart/2005/8/layout/pyramid1"/>
    <dgm:cxn modelId="{605F32E5-4249-4251-A7A9-18403C764C79}" srcId="{E2E4E5A8-36DD-4B7E-9E43-67E9BA2A077F}" destId="{9D6E20FA-2D07-4680-8633-0DCADC641708}" srcOrd="4" destOrd="0" parTransId="{2F95A17B-EA85-49A6-A3BA-00D302212EC1}" sibTransId="{B9423032-F904-4999-9222-BBF249C6A8A7}"/>
    <dgm:cxn modelId="{9E6AB475-90E0-4A28-A06A-FBF6958D113A}" srcId="{E2E4E5A8-36DD-4B7E-9E43-67E9BA2A077F}" destId="{57B976A6-9CEC-4C0E-B7D5-21A472528676}" srcOrd="0" destOrd="0" parTransId="{AFC6C839-341F-4E47-B4B7-0A852513831F}" sibTransId="{B1309F5A-D3DD-4748-A53D-DC8B5254D91E}"/>
    <dgm:cxn modelId="{325C0D9D-3D49-4AEA-8019-74CBA8F666E0}" type="presParOf" srcId="{0A0517D7-2DD5-41D6-853C-DCEB086F4395}" destId="{0BA0B8AD-6557-4920-91D1-CAD1FE26ABA5}" srcOrd="0" destOrd="0" presId="urn:microsoft.com/office/officeart/2005/8/layout/pyramid1"/>
    <dgm:cxn modelId="{2990C315-2CE3-4D0C-80A5-81098000693A}" type="presParOf" srcId="{0BA0B8AD-6557-4920-91D1-CAD1FE26ABA5}" destId="{30200A9F-152D-403D-8DEF-467E4E82C412}" srcOrd="0" destOrd="0" presId="urn:microsoft.com/office/officeart/2005/8/layout/pyramid1"/>
    <dgm:cxn modelId="{15D2399D-7E7E-46E4-88F9-5E77E5D8AC5E}" type="presParOf" srcId="{0BA0B8AD-6557-4920-91D1-CAD1FE26ABA5}" destId="{6AF2CF2C-87B7-4BB7-80F2-83EFB317C0DB}" srcOrd="1" destOrd="0" presId="urn:microsoft.com/office/officeart/2005/8/layout/pyramid1"/>
    <dgm:cxn modelId="{7B0F854C-D420-414B-87CA-7A0873D1EBA4}" type="presParOf" srcId="{0A0517D7-2DD5-41D6-853C-DCEB086F4395}" destId="{3C8DB5FA-40E4-4B8C-83A5-2FFF9EC4F2D4}" srcOrd="1" destOrd="0" presId="urn:microsoft.com/office/officeart/2005/8/layout/pyramid1"/>
    <dgm:cxn modelId="{078009BA-2644-4E8E-A7D1-366C046EE0CF}" type="presParOf" srcId="{3C8DB5FA-40E4-4B8C-83A5-2FFF9EC4F2D4}" destId="{C6756FC4-0AEC-42CB-84FA-EDA3F76D7D78}" srcOrd="0" destOrd="0" presId="urn:microsoft.com/office/officeart/2005/8/layout/pyramid1"/>
    <dgm:cxn modelId="{77829372-0646-4EE4-82F3-0B7D08F72537}" type="presParOf" srcId="{3C8DB5FA-40E4-4B8C-83A5-2FFF9EC4F2D4}" destId="{0EB0FFB0-7472-40D9-AA6B-EF4FD1A22989}" srcOrd="1" destOrd="0" presId="urn:microsoft.com/office/officeart/2005/8/layout/pyramid1"/>
    <dgm:cxn modelId="{90AC260B-59E6-47C7-A893-26CCEBA83AF0}" type="presParOf" srcId="{0A0517D7-2DD5-41D6-853C-DCEB086F4395}" destId="{72360BC7-B474-4EED-8877-EEDE04BE29E5}" srcOrd="2" destOrd="0" presId="urn:microsoft.com/office/officeart/2005/8/layout/pyramid1"/>
    <dgm:cxn modelId="{22B459DC-DFE4-42B6-A315-483FAEA79265}" type="presParOf" srcId="{72360BC7-B474-4EED-8877-EEDE04BE29E5}" destId="{13359663-4D31-48C0-A3A4-BBBDEBF29A31}" srcOrd="0" destOrd="0" presId="urn:microsoft.com/office/officeart/2005/8/layout/pyramid1"/>
    <dgm:cxn modelId="{9F1BBF30-8F3F-4571-BAB7-4DE435FCCFE6}" type="presParOf" srcId="{72360BC7-B474-4EED-8877-EEDE04BE29E5}" destId="{BFEB92A1-5AD3-46BE-869F-2E071858442D}" srcOrd="1" destOrd="0" presId="urn:microsoft.com/office/officeart/2005/8/layout/pyramid1"/>
    <dgm:cxn modelId="{AB7B27F3-36EF-49EF-B62A-577198B1FC5F}" type="presParOf" srcId="{0A0517D7-2DD5-41D6-853C-DCEB086F4395}" destId="{39570FD6-BD85-4298-8F91-AB631145C059}" srcOrd="3" destOrd="0" presId="urn:microsoft.com/office/officeart/2005/8/layout/pyramid1"/>
    <dgm:cxn modelId="{65FC1F7F-6567-4C99-A9B5-0C4D6B3A6789}" type="presParOf" srcId="{39570FD6-BD85-4298-8F91-AB631145C059}" destId="{290D31AE-1010-4DEF-86D4-FC7F357BB78F}" srcOrd="0" destOrd="0" presId="urn:microsoft.com/office/officeart/2005/8/layout/pyramid1"/>
    <dgm:cxn modelId="{3C154E32-50D2-442A-8545-4E96E0202699}" type="presParOf" srcId="{39570FD6-BD85-4298-8F91-AB631145C059}" destId="{D2F72D22-3D64-4EF5-ABB6-7E420B29435E}" srcOrd="1" destOrd="0" presId="urn:microsoft.com/office/officeart/2005/8/layout/pyramid1"/>
    <dgm:cxn modelId="{E0ECD6BB-EDDD-4F88-AF1E-517E4A13F8CE}" type="presParOf" srcId="{0A0517D7-2DD5-41D6-853C-DCEB086F4395}" destId="{688CC803-96BD-4429-9C54-70E16DAF04DF}" srcOrd="4" destOrd="0" presId="urn:microsoft.com/office/officeart/2005/8/layout/pyramid1"/>
    <dgm:cxn modelId="{7C05B9EF-46E8-4A04-BB75-8936767B5EBF}" type="presParOf" srcId="{688CC803-96BD-4429-9C54-70E16DAF04DF}" destId="{E3E30B24-ECBD-4BB1-BE2A-05A6E1B2631F}" srcOrd="0" destOrd="0" presId="urn:microsoft.com/office/officeart/2005/8/layout/pyramid1"/>
    <dgm:cxn modelId="{CB905E7D-B9D3-45E3-AE8D-028B616A4D2B}" type="presParOf" srcId="{688CC803-96BD-4429-9C54-70E16DAF04DF}" destId="{423EEDFA-07A5-4619-9486-A9DBFBA3914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7F11A1-A11B-4535-9387-9CBD6FB19C0D}" type="doc">
      <dgm:prSet loTypeId="urn:microsoft.com/office/officeart/2005/8/layout/venn1" loCatId="relationship" qsTypeId="urn:microsoft.com/office/officeart/2005/8/quickstyle/simple1" qsCatId="simple" csTypeId="urn:microsoft.com/office/officeart/2005/8/colors/colorful1#3" csCatId="colorful" phldr="1"/>
      <dgm:spPr/>
    </dgm:pt>
    <dgm:pt modelId="{5EBABAE1-79B2-4C3B-9401-3D482B76CF35}">
      <dgm:prSet phldrT="[文字]" custT="1"/>
      <dgm:spPr/>
      <dgm:t>
        <a:bodyPr/>
        <a:lstStyle/>
        <a:p>
          <a:pPr algn="l"/>
          <a:r>
            <a:rPr lang="zh-TW" sz="2200" dirty="0"/>
            <a:t>選擇與責任</a:t>
          </a:r>
          <a:r>
            <a:rPr lang="zh-TW" altLang="en-US" sz="2200" dirty="0"/>
            <a:t>（社）</a:t>
          </a:r>
          <a:endParaRPr lang="en-US" altLang="zh-TW" sz="2200" dirty="0"/>
        </a:p>
        <a:p>
          <a:pPr algn="l"/>
          <a:r>
            <a:rPr lang="zh-TW" sz="2200" dirty="0"/>
            <a:t>資源與永續性</a:t>
          </a:r>
          <a:r>
            <a:rPr lang="zh-TW" altLang="en-US" sz="2200" dirty="0"/>
            <a:t>（自）</a:t>
          </a:r>
        </a:p>
      </dgm:t>
    </dgm:pt>
    <dgm:pt modelId="{E779AAB6-598C-435A-BFE7-D9198DA846D5}" type="parTrans" cxnId="{F85847E8-9496-4205-B3E0-8720AB101FB9}">
      <dgm:prSet/>
      <dgm:spPr/>
      <dgm:t>
        <a:bodyPr/>
        <a:lstStyle/>
        <a:p>
          <a:endParaRPr lang="zh-TW" altLang="en-US"/>
        </a:p>
      </dgm:t>
    </dgm:pt>
    <dgm:pt modelId="{1C503D87-F1F0-4C3F-B2E4-5F67C1AB3C71}" type="sibTrans" cxnId="{F85847E8-9496-4205-B3E0-8720AB101FB9}">
      <dgm:prSet/>
      <dgm:spPr/>
      <dgm:t>
        <a:bodyPr/>
        <a:lstStyle/>
        <a:p>
          <a:endParaRPr lang="zh-TW" altLang="en-US"/>
        </a:p>
      </dgm:t>
    </dgm:pt>
    <dgm:pt modelId="{E0793F22-9F8A-45A6-8364-56AB5559E673}">
      <dgm:prSet phldrT="[文字]" custT="1"/>
      <dgm:spPr/>
      <dgm:t>
        <a:bodyPr/>
        <a:lstStyle/>
        <a:p>
          <a:pPr algn="l"/>
          <a:r>
            <a:rPr lang="zh-TW" sz="2200" dirty="0"/>
            <a:t>差異與多元</a:t>
          </a:r>
          <a:r>
            <a:rPr lang="zh-TW" altLang="en-US" sz="2200" dirty="0"/>
            <a:t>（社）</a:t>
          </a:r>
          <a:endParaRPr lang="en-US" altLang="zh-TW" sz="2200" dirty="0"/>
        </a:p>
        <a:p>
          <a:pPr algn="l"/>
          <a:r>
            <a:rPr lang="zh-TW" sz="2200" dirty="0"/>
            <a:t>社會與環境關懷</a:t>
          </a:r>
          <a:r>
            <a:rPr lang="zh-TW" altLang="en-US" sz="2200" dirty="0"/>
            <a:t>（綜）</a:t>
          </a:r>
        </a:p>
      </dgm:t>
    </dgm:pt>
    <dgm:pt modelId="{61BDFB3B-69CD-4105-A145-53A1DFAA2B2C}" type="parTrans" cxnId="{0056F939-2445-422D-B24C-A2DA07EFDDE3}">
      <dgm:prSet/>
      <dgm:spPr/>
      <dgm:t>
        <a:bodyPr/>
        <a:lstStyle/>
        <a:p>
          <a:endParaRPr lang="zh-TW" altLang="en-US"/>
        </a:p>
      </dgm:t>
    </dgm:pt>
    <dgm:pt modelId="{D6DF0D3E-288D-4B0C-8BD7-A325207A4EC2}" type="sibTrans" cxnId="{0056F939-2445-422D-B24C-A2DA07EFDDE3}">
      <dgm:prSet/>
      <dgm:spPr/>
      <dgm:t>
        <a:bodyPr/>
        <a:lstStyle/>
        <a:p>
          <a:endParaRPr lang="zh-TW" altLang="en-US"/>
        </a:p>
      </dgm:t>
    </dgm:pt>
    <dgm:pt modelId="{3AC8FFF6-515F-419B-B4F0-098EEBA9165D}">
      <dgm:prSet phldrT="[文字]" custT="1"/>
      <dgm:spPr/>
      <dgm:t>
        <a:bodyPr/>
        <a:lstStyle/>
        <a:p>
          <a:r>
            <a:rPr lang="zh-TW" sz="2200" dirty="0"/>
            <a:t>變遷與因果</a:t>
          </a:r>
          <a:r>
            <a:rPr lang="zh-TW" altLang="en-US" sz="2200" dirty="0"/>
            <a:t>（社）</a:t>
          </a:r>
          <a:endParaRPr lang="en-US" altLang="zh-TW" sz="2200" dirty="0"/>
        </a:p>
        <a:p>
          <a:r>
            <a:rPr lang="zh-TW" sz="2200" dirty="0"/>
            <a:t>改變與穩定</a:t>
          </a:r>
          <a:r>
            <a:rPr lang="zh-TW" altLang="en-US" sz="2200" dirty="0"/>
            <a:t>（自）</a:t>
          </a:r>
        </a:p>
      </dgm:t>
    </dgm:pt>
    <dgm:pt modelId="{E5B4ED13-04CB-4173-AACD-827B9CAD32A4}" type="parTrans" cxnId="{43FD571C-F8C9-4ED7-AB2A-D478B806DF57}">
      <dgm:prSet/>
      <dgm:spPr/>
      <dgm:t>
        <a:bodyPr/>
        <a:lstStyle/>
        <a:p>
          <a:endParaRPr lang="zh-TW" altLang="en-US"/>
        </a:p>
      </dgm:t>
    </dgm:pt>
    <dgm:pt modelId="{BC628757-F136-4AA8-A28C-593B66F431B9}" type="sibTrans" cxnId="{43FD571C-F8C9-4ED7-AB2A-D478B806DF57}">
      <dgm:prSet/>
      <dgm:spPr/>
      <dgm:t>
        <a:bodyPr/>
        <a:lstStyle/>
        <a:p>
          <a:endParaRPr lang="zh-TW" altLang="en-US"/>
        </a:p>
      </dgm:t>
    </dgm:pt>
    <dgm:pt modelId="{D1D666C3-C9B9-40EA-B65A-D58306C114DD}">
      <dgm:prSet custT="1"/>
      <dgm:spPr/>
      <dgm:t>
        <a:bodyPr/>
        <a:lstStyle/>
        <a:p>
          <a:pPr algn="l"/>
          <a:r>
            <a:rPr lang="zh-TW" sz="2200" dirty="0"/>
            <a:t>互動與關聯</a:t>
          </a:r>
          <a:r>
            <a:rPr lang="zh-TW" altLang="en-US" sz="2200" dirty="0"/>
            <a:t>（社）</a:t>
          </a:r>
          <a:endParaRPr lang="en-US" altLang="zh-TW" sz="2200" dirty="0"/>
        </a:p>
        <a:p>
          <a:pPr algn="l"/>
          <a:r>
            <a:rPr lang="zh-TW" sz="2200" dirty="0"/>
            <a:t>交互作用</a:t>
          </a:r>
          <a:r>
            <a:rPr lang="zh-TW" altLang="en-US" sz="2200" dirty="0"/>
            <a:t>（自）</a:t>
          </a:r>
          <a:endParaRPr lang="en-US" altLang="zh-TW" sz="2200" dirty="0"/>
        </a:p>
        <a:p>
          <a:pPr algn="l"/>
          <a:r>
            <a:rPr lang="zh-TW" altLang="en-US" sz="2200" dirty="0"/>
            <a:t>科學與生活（自）</a:t>
          </a:r>
          <a:endParaRPr lang="en-US" altLang="zh-TW" sz="2200" dirty="0"/>
        </a:p>
        <a:p>
          <a:pPr algn="l"/>
          <a:r>
            <a:rPr lang="zh-TW" sz="2200" dirty="0"/>
            <a:t>科技與社會</a:t>
          </a:r>
          <a:r>
            <a:rPr lang="zh-TW" altLang="en-US" sz="2200" dirty="0"/>
            <a:t>（科）</a:t>
          </a:r>
        </a:p>
      </dgm:t>
    </dgm:pt>
    <dgm:pt modelId="{8584E911-E870-4775-8727-6979E437C031}" type="parTrans" cxnId="{E1412541-00E7-417F-8561-A73A9EF63AA4}">
      <dgm:prSet/>
      <dgm:spPr/>
      <dgm:t>
        <a:bodyPr/>
        <a:lstStyle/>
        <a:p>
          <a:endParaRPr lang="zh-TW" altLang="en-US"/>
        </a:p>
      </dgm:t>
    </dgm:pt>
    <dgm:pt modelId="{D595F575-959D-4BAC-9208-580D5503C652}" type="sibTrans" cxnId="{E1412541-00E7-417F-8561-A73A9EF63AA4}">
      <dgm:prSet/>
      <dgm:spPr/>
      <dgm:t>
        <a:bodyPr/>
        <a:lstStyle/>
        <a:p>
          <a:endParaRPr lang="zh-TW" altLang="en-US"/>
        </a:p>
      </dgm:t>
    </dgm:pt>
    <dgm:pt modelId="{D7CB871F-6477-49D2-9219-7BC48B028B17}">
      <dgm:prSet phldrT="[文字]" custT="1"/>
      <dgm:spPr/>
      <dgm:t>
        <a:bodyPr/>
        <a:lstStyle/>
        <a:p>
          <a:pPr algn="r"/>
          <a:r>
            <a:rPr lang="zh-TW" sz="2200" dirty="0"/>
            <a:t>構造與功能</a:t>
          </a:r>
          <a:r>
            <a:rPr lang="zh-TW" altLang="en-US" sz="2200" dirty="0"/>
            <a:t>（自）</a:t>
          </a:r>
          <a:endParaRPr lang="en-US" altLang="zh-TW" sz="2200" dirty="0"/>
        </a:p>
        <a:p>
          <a:pPr algn="r"/>
          <a:r>
            <a:rPr lang="zh-TW" sz="2200" dirty="0"/>
            <a:t>生長、發展與體適能</a:t>
          </a:r>
          <a:r>
            <a:rPr lang="zh-TW" altLang="en-US" sz="2200" dirty="0"/>
            <a:t>（健體）</a:t>
          </a:r>
        </a:p>
      </dgm:t>
    </dgm:pt>
    <dgm:pt modelId="{9E568AF3-C801-4FF2-8D42-7A03950E9CBD}" type="parTrans" cxnId="{34EBE3B7-E97D-4A64-8ACB-60357039773F}">
      <dgm:prSet/>
      <dgm:spPr/>
      <dgm:t>
        <a:bodyPr/>
        <a:lstStyle/>
        <a:p>
          <a:endParaRPr lang="zh-TW" altLang="en-US"/>
        </a:p>
      </dgm:t>
    </dgm:pt>
    <dgm:pt modelId="{72B638A7-8FA2-42C8-93D3-247F2064260A}" type="sibTrans" cxnId="{34EBE3B7-E97D-4A64-8ACB-60357039773F}">
      <dgm:prSet/>
      <dgm:spPr/>
      <dgm:t>
        <a:bodyPr/>
        <a:lstStyle/>
        <a:p>
          <a:endParaRPr lang="zh-TW" altLang="en-US"/>
        </a:p>
      </dgm:t>
    </dgm:pt>
    <dgm:pt modelId="{4798CC97-0E10-4383-B620-724B7EA5EEB2}">
      <dgm:prSet phldrT="[文字]"/>
      <dgm:spPr/>
      <dgm:t>
        <a:bodyPr/>
        <a:lstStyle/>
        <a:p>
          <a:pPr algn="r"/>
          <a:r>
            <a:rPr lang="zh-TW" dirty="0"/>
            <a:t>系統與尺度</a:t>
          </a:r>
          <a:r>
            <a:rPr lang="zh-TW" altLang="en-US" dirty="0"/>
            <a:t>（自）</a:t>
          </a:r>
          <a:endParaRPr lang="en-US" altLang="zh-TW" dirty="0"/>
        </a:p>
        <a:p>
          <a:pPr algn="r"/>
          <a:r>
            <a:rPr lang="zh-TW" b="0" dirty="0"/>
            <a:t>自我與生涯發展</a:t>
          </a:r>
          <a:r>
            <a:rPr lang="zh-TW" altLang="en-US" b="0" dirty="0"/>
            <a:t>（綜）</a:t>
          </a:r>
        </a:p>
      </dgm:t>
    </dgm:pt>
    <dgm:pt modelId="{3B17EFC0-BFF9-4478-BBB5-035997AECF81}" type="parTrans" cxnId="{F5F7C86A-4BC9-4D75-89C5-467434A82D72}">
      <dgm:prSet/>
      <dgm:spPr/>
      <dgm:t>
        <a:bodyPr/>
        <a:lstStyle/>
        <a:p>
          <a:endParaRPr lang="zh-TW" altLang="en-US"/>
        </a:p>
      </dgm:t>
    </dgm:pt>
    <dgm:pt modelId="{014DC7E7-3E87-4F7F-8F9A-4B7A6ABF8AF7}" type="sibTrans" cxnId="{F5F7C86A-4BC9-4D75-89C5-467434A82D72}">
      <dgm:prSet/>
      <dgm:spPr/>
      <dgm:t>
        <a:bodyPr/>
        <a:lstStyle/>
        <a:p>
          <a:endParaRPr lang="zh-TW" altLang="en-US"/>
        </a:p>
      </dgm:t>
    </dgm:pt>
    <dgm:pt modelId="{93BC0479-7B4D-4509-93EA-3B03630E1E62}">
      <dgm:prSet phldrT="[文字]"/>
      <dgm:spPr/>
      <dgm:t>
        <a:bodyPr/>
        <a:lstStyle/>
        <a:p>
          <a:pPr algn="r"/>
          <a:r>
            <a:rPr lang="zh-TW" dirty="0"/>
            <a:t>表現、鑑賞與實踐</a:t>
          </a:r>
          <a:r>
            <a:rPr lang="zh-TW" altLang="en-US" dirty="0"/>
            <a:t>（藝）</a:t>
          </a:r>
          <a:endParaRPr lang="en-US" altLang="zh-TW" dirty="0"/>
        </a:p>
        <a:p>
          <a:pPr algn="r"/>
          <a:r>
            <a:rPr lang="zh-TW" dirty="0"/>
            <a:t>生活經營與創新</a:t>
          </a:r>
          <a:r>
            <a:rPr lang="zh-TW" altLang="en-US" dirty="0"/>
            <a:t>（綜）</a:t>
          </a:r>
          <a:endParaRPr lang="en-US" altLang="zh-TW" dirty="0"/>
        </a:p>
        <a:p>
          <a:pPr algn="r"/>
          <a:r>
            <a:rPr lang="zh-TW" dirty="0"/>
            <a:t>設計與製作</a:t>
          </a:r>
          <a:r>
            <a:rPr lang="zh-TW" altLang="en-US" dirty="0"/>
            <a:t>（科）</a:t>
          </a:r>
        </a:p>
      </dgm:t>
    </dgm:pt>
    <dgm:pt modelId="{4FA9E056-7D8C-4840-8396-98B4C965F8F2}" type="parTrans" cxnId="{6E972552-68F0-48F5-BFE0-69B2B8CDDE33}">
      <dgm:prSet/>
      <dgm:spPr/>
      <dgm:t>
        <a:bodyPr/>
        <a:lstStyle/>
        <a:p>
          <a:endParaRPr lang="zh-TW" altLang="en-US"/>
        </a:p>
      </dgm:t>
    </dgm:pt>
    <dgm:pt modelId="{EB562BC8-15AE-4197-8B9D-D3C365D4D9E0}" type="sibTrans" cxnId="{6E972552-68F0-48F5-BFE0-69B2B8CDDE33}">
      <dgm:prSet/>
      <dgm:spPr/>
      <dgm:t>
        <a:bodyPr/>
        <a:lstStyle/>
        <a:p>
          <a:endParaRPr lang="zh-TW" altLang="en-US"/>
        </a:p>
      </dgm:t>
    </dgm:pt>
    <dgm:pt modelId="{148889BA-395C-4AE8-B1D4-04220B83C480}" type="pres">
      <dgm:prSet presAssocID="{EB7F11A1-A11B-4535-9387-9CBD6FB19C0D}" presName="compositeShape" presStyleCnt="0">
        <dgm:presLayoutVars>
          <dgm:chMax val="7"/>
          <dgm:dir/>
          <dgm:resizeHandles val="exact"/>
        </dgm:presLayoutVars>
      </dgm:prSet>
      <dgm:spPr/>
    </dgm:pt>
    <dgm:pt modelId="{07E2838A-F220-4CF1-BF6E-20E7F8493594}" type="pres">
      <dgm:prSet presAssocID="{5EBABAE1-79B2-4C3B-9401-3D482B76CF35}" presName="circ1" presStyleLbl="vennNode1" presStyleIdx="0" presStyleCnt="7"/>
      <dgm:spPr/>
    </dgm:pt>
    <dgm:pt modelId="{843730B9-2B30-4ECA-BA8E-DB29CAF5982D}" type="pres">
      <dgm:prSet presAssocID="{5EBABAE1-79B2-4C3B-9401-3D482B76CF35}" presName="circ1Tx" presStyleLbl="revTx" presStyleIdx="0" presStyleCnt="0" custScaleX="140379" custLinFactNeighborX="5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F1E0E4-9346-48C0-A28B-5A253B621D37}" type="pres">
      <dgm:prSet presAssocID="{D1D666C3-C9B9-40EA-B65A-D58306C114DD}" presName="circ2" presStyleLbl="vennNode1" presStyleIdx="1" presStyleCnt="7"/>
      <dgm:spPr/>
    </dgm:pt>
    <dgm:pt modelId="{B4661B38-967B-4467-AF16-B209739DFB44}" type="pres">
      <dgm:prSet presAssocID="{D1D666C3-C9B9-40EA-B65A-D58306C114DD}" presName="circ2Tx" presStyleLbl="revTx" presStyleIdx="0" presStyleCnt="0" custScaleX="125743" custScaleY="151915" custLinFactNeighborX="7041" custLinFactNeighborY="-245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B44B7C-A246-413B-B30C-F4FAE4F53214}" type="pres">
      <dgm:prSet presAssocID="{E0793F22-9F8A-45A6-8364-56AB5559E673}" presName="circ3" presStyleLbl="vennNode1" presStyleIdx="2" presStyleCnt="7"/>
      <dgm:spPr/>
    </dgm:pt>
    <dgm:pt modelId="{75AFADA7-BC2F-46ED-A367-69B7A1FA436A}" type="pres">
      <dgm:prSet presAssocID="{E0793F22-9F8A-45A6-8364-56AB5559E673}" presName="circ3Tx" presStyleLbl="revTx" presStyleIdx="0" presStyleCnt="0" custScaleX="160941" custLinFactNeighborX="40524" custLinFactNeighborY="-157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465C33-56EE-46A2-B364-6678A320C58E}" type="pres">
      <dgm:prSet presAssocID="{3AC8FFF6-515F-419B-B4F0-098EEBA9165D}" presName="circ4" presStyleLbl="vennNode1" presStyleIdx="3" presStyleCnt="7"/>
      <dgm:spPr/>
    </dgm:pt>
    <dgm:pt modelId="{617BA901-1E05-4217-98A7-112E21C3F415}" type="pres">
      <dgm:prSet presAssocID="{3AC8FFF6-515F-419B-B4F0-098EEBA9165D}" presName="circ4Tx" presStyleLbl="revTx" presStyleIdx="0" presStyleCnt="0" custLinFactNeighborX="14498" custLinFactNeighborY="-36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316C1-9A4D-40E4-884C-F3532B710638}" type="pres">
      <dgm:prSet presAssocID="{D7CB871F-6477-49D2-9219-7BC48B028B17}" presName="circ5" presStyleLbl="vennNode1" presStyleIdx="4" presStyleCnt="7"/>
      <dgm:spPr/>
    </dgm:pt>
    <dgm:pt modelId="{C583C788-5643-4B40-BAD9-2A188D4EEC0F}" type="pres">
      <dgm:prSet presAssocID="{D7CB871F-6477-49D2-9219-7BC48B028B17}" presName="circ5Tx" presStyleLbl="revTx" presStyleIdx="0" presStyleCnt="0" custScaleX="169212" custLinFactNeighborX="-29428" custLinFactNeighborY="-292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690C7A-7D8B-40BB-8D9E-D0DF595E28CA}" type="pres">
      <dgm:prSet presAssocID="{4798CC97-0E10-4383-B620-724B7EA5EEB2}" presName="circ6" presStyleLbl="vennNode1" presStyleIdx="5" presStyleCnt="7"/>
      <dgm:spPr/>
    </dgm:pt>
    <dgm:pt modelId="{D0A9C2F2-1BDA-43C8-9DEE-F7A4EDA8E788}" type="pres">
      <dgm:prSet presAssocID="{4798CC97-0E10-4383-B620-724B7EA5EEB2}" presName="circ6Tx" presStyleLbl="revTx" presStyleIdx="0" presStyleCnt="0" custScaleX="137724" custLinFactNeighborX="-26384" custLinFactNeighborY="-2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1A9303-4C06-4710-915A-9C1B9777872B}" type="pres">
      <dgm:prSet presAssocID="{93BC0479-7B4D-4509-93EA-3B03630E1E62}" presName="circ7" presStyleLbl="vennNode1" presStyleIdx="6" presStyleCnt="7"/>
      <dgm:spPr/>
    </dgm:pt>
    <dgm:pt modelId="{18CBD31E-BE02-41B2-AAAF-E614919ED99F}" type="pres">
      <dgm:prSet presAssocID="{93BC0479-7B4D-4509-93EA-3B03630E1E62}" presName="circ7Tx" presStyleLbl="revTx" presStyleIdx="0" presStyleCnt="0" custScaleX="142431" custLinFactNeighborX="-15813" custLinFactNeighborY="10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1753A6-00EF-4B40-8B28-F155FDB206FD}" type="presOf" srcId="{D7CB871F-6477-49D2-9219-7BC48B028B17}" destId="{C583C788-5643-4B40-BAD9-2A188D4EEC0F}" srcOrd="0" destOrd="0" presId="urn:microsoft.com/office/officeart/2005/8/layout/venn1"/>
    <dgm:cxn modelId="{43FD571C-F8C9-4ED7-AB2A-D478B806DF57}" srcId="{EB7F11A1-A11B-4535-9387-9CBD6FB19C0D}" destId="{3AC8FFF6-515F-419B-B4F0-098EEBA9165D}" srcOrd="3" destOrd="0" parTransId="{E5B4ED13-04CB-4173-AACD-827B9CAD32A4}" sibTransId="{BC628757-F136-4AA8-A28C-593B66F431B9}"/>
    <dgm:cxn modelId="{6E972552-68F0-48F5-BFE0-69B2B8CDDE33}" srcId="{EB7F11A1-A11B-4535-9387-9CBD6FB19C0D}" destId="{93BC0479-7B4D-4509-93EA-3B03630E1E62}" srcOrd="6" destOrd="0" parTransId="{4FA9E056-7D8C-4840-8396-98B4C965F8F2}" sibTransId="{EB562BC8-15AE-4197-8B9D-D3C365D4D9E0}"/>
    <dgm:cxn modelId="{19D6AF4E-E3C8-4B72-85D3-94769D79CCAA}" type="presOf" srcId="{3AC8FFF6-515F-419B-B4F0-098EEBA9165D}" destId="{617BA901-1E05-4217-98A7-112E21C3F415}" srcOrd="0" destOrd="0" presId="urn:microsoft.com/office/officeart/2005/8/layout/venn1"/>
    <dgm:cxn modelId="{34EBE3B7-E97D-4A64-8ACB-60357039773F}" srcId="{EB7F11A1-A11B-4535-9387-9CBD6FB19C0D}" destId="{D7CB871F-6477-49D2-9219-7BC48B028B17}" srcOrd="4" destOrd="0" parTransId="{9E568AF3-C801-4FF2-8D42-7A03950E9CBD}" sibTransId="{72B638A7-8FA2-42C8-93D3-247F2064260A}"/>
    <dgm:cxn modelId="{64439473-69AD-4453-BA66-F37BDC2B9467}" type="presOf" srcId="{D1D666C3-C9B9-40EA-B65A-D58306C114DD}" destId="{B4661B38-967B-4467-AF16-B209739DFB44}" srcOrd="0" destOrd="0" presId="urn:microsoft.com/office/officeart/2005/8/layout/venn1"/>
    <dgm:cxn modelId="{F85847E8-9496-4205-B3E0-8720AB101FB9}" srcId="{EB7F11A1-A11B-4535-9387-9CBD6FB19C0D}" destId="{5EBABAE1-79B2-4C3B-9401-3D482B76CF35}" srcOrd="0" destOrd="0" parTransId="{E779AAB6-598C-435A-BFE7-D9198DA846D5}" sibTransId="{1C503D87-F1F0-4C3F-B2E4-5F67C1AB3C71}"/>
    <dgm:cxn modelId="{F5F7C86A-4BC9-4D75-89C5-467434A82D72}" srcId="{EB7F11A1-A11B-4535-9387-9CBD6FB19C0D}" destId="{4798CC97-0E10-4383-B620-724B7EA5EEB2}" srcOrd="5" destOrd="0" parTransId="{3B17EFC0-BFF9-4478-BBB5-035997AECF81}" sibTransId="{014DC7E7-3E87-4F7F-8F9A-4B7A6ABF8AF7}"/>
    <dgm:cxn modelId="{F5579CBE-AC43-4F66-8BE9-021871325546}" type="presOf" srcId="{4798CC97-0E10-4383-B620-724B7EA5EEB2}" destId="{D0A9C2F2-1BDA-43C8-9DEE-F7A4EDA8E788}" srcOrd="0" destOrd="0" presId="urn:microsoft.com/office/officeart/2005/8/layout/venn1"/>
    <dgm:cxn modelId="{1C9B9891-8E0C-4F3C-926C-5681FE54299F}" type="presOf" srcId="{5EBABAE1-79B2-4C3B-9401-3D482B76CF35}" destId="{843730B9-2B30-4ECA-BA8E-DB29CAF5982D}" srcOrd="0" destOrd="0" presId="urn:microsoft.com/office/officeart/2005/8/layout/venn1"/>
    <dgm:cxn modelId="{8A36EB1F-34C4-49E9-966C-BED53A5933F7}" type="presOf" srcId="{EB7F11A1-A11B-4535-9387-9CBD6FB19C0D}" destId="{148889BA-395C-4AE8-B1D4-04220B83C480}" srcOrd="0" destOrd="0" presId="urn:microsoft.com/office/officeart/2005/8/layout/venn1"/>
    <dgm:cxn modelId="{0056F939-2445-422D-B24C-A2DA07EFDDE3}" srcId="{EB7F11A1-A11B-4535-9387-9CBD6FB19C0D}" destId="{E0793F22-9F8A-45A6-8364-56AB5559E673}" srcOrd="2" destOrd="0" parTransId="{61BDFB3B-69CD-4105-A145-53A1DFAA2B2C}" sibTransId="{D6DF0D3E-288D-4B0C-8BD7-A325207A4EC2}"/>
    <dgm:cxn modelId="{E2A98D2E-6CCB-466D-9633-D8D083BB2924}" type="presOf" srcId="{93BC0479-7B4D-4509-93EA-3B03630E1E62}" destId="{18CBD31E-BE02-41B2-AAAF-E614919ED99F}" srcOrd="0" destOrd="0" presId="urn:microsoft.com/office/officeart/2005/8/layout/venn1"/>
    <dgm:cxn modelId="{74AD018F-14D5-4F52-8E0A-DC03E119F205}" type="presOf" srcId="{E0793F22-9F8A-45A6-8364-56AB5559E673}" destId="{75AFADA7-BC2F-46ED-A367-69B7A1FA436A}" srcOrd="0" destOrd="0" presId="urn:microsoft.com/office/officeart/2005/8/layout/venn1"/>
    <dgm:cxn modelId="{E1412541-00E7-417F-8561-A73A9EF63AA4}" srcId="{EB7F11A1-A11B-4535-9387-9CBD6FB19C0D}" destId="{D1D666C3-C9B9-40EA-B65A-D58306C114DD}" srcOrd="1" destOrd="0" parTransId="{8584E911-E870-4775-8727-6979E437C031}" sibTransId="{D595F575-959D-4BAC-9208-580D5503C652}"/>
    <dgm:cxn modelId="{CAA673BE-4978-4C12-9B4E-75B22A48F1B4}" type="presParOf" srcId="{148889BA-395C-4AE8-B1D4-04220B83C480}" destId="{07E2838A-F220-4CF1-BF6E-20E7F8493594}" srcOrd="0" destOrd="0" presId="urn:microsoft.com/office/officeart/2005/8/layout/venn1"/>
    <dgm:cxn modelId="{6C0961B0-64C9-414A-8970-4A25DC030750}" type="presParOf" srcId="{148889BA-395C-4AE8-B1D4-04220B83C480}" destId="{843730B9-2B30-4ECA-BA8E-DB29CAF5982D}" srcOrd="1" destOrd="0" presId="urn:microsoft.com/office/officeart/2005/8/layout/venn1"/>
    <dgm:cxn modelId="{35EC885D-4E7E-4408-B4E6-A21C3A524D6C}" type="presParOf" srcId="{148889BA-395C-4AE8-B1D4-04220B83C480}" destId="{B6F1E0E4-9346-48C0-A28B-5A253B621D37}" srcOrd="2" destOrd="0" presId="urn:microsoft.com/office/officeart/2005/8/layout/venn1"/>
    <dgm:cxn modelId="{9C7F2B38-ABD3-47E3-AF9F-DB051BA1ADA5}" type="presParOf" srcId="{148889BA-395C-4AE8-B1D4-04220B83C480}" destId="{B4661B38-967B-4467-AF16-B209739DFB44}" srcOrd="3" destOrd="0" presId="urn:microsoft.com/office/officeart/2005/8/layout/venn1"/>
    <dgm:cxn modelId="{465AE8A8-3CEB-4965-B840-47E019ED6A2C}" type="presParOf" srcId="{148889BA-395C-4AE8-B1D4-04220B83C480}" destId="{6DB44B7C-A246-413B-B30C-F4FAE4F53214}" srcOrd="4" destOrd="0" presId="urn:microsoft.com/office/officeart/2005/8/layout/venn1"/>
    <dgm:cxn modelId="{07AF71C6-F278-43D1-B079-7A3047DB1855}" type="presParOf" srcId="{148889BA-395C-4AE8-B1D4-04220B83C480}" destId="{75AFADA7-BC2F-46ED-A367-69B7A1FA436A}" srcOrd="5" destOrd="0" presId="urn:microsoft.com/office/officeart/2005/8/layout/venn1"/>
    <dgm:cxn modelId="{AE4DB16E-91FF-4DA5-A959-F6F28AAC25AD}" type="presParOf" srcId="{148889BA-395C-4AE8-B1D4-04220B83C480}" destId="{7B465C33-56EE-46A2-B364-6678A320C58E}" srcOrd="6" destOrd="0" presId="urn:microsoft.com/office/officeart/2005/8/layout/venn1"/>
    <dgm:cxn modelId="{20DA166F-5FC7-48C0-BCD4-8F514A31FD79}" type="presParOf" srcId="{148889BA-395C-4AE8-B1D4-04220B83C480}" destId="{617BA901-1E05-4217-98A7-112E21C3F415}" srcOrd="7" destOrd="0" presId="urn:microsoft.com/office/officeart/2005/8/layout/venn1"/>
    <dgm:cxn modelId="{0395AF4D-3859-43B2-B28E-729BDD899886}" type="presParOf" srcId="{148889BA-395C-4AE8-B1D4-04220B83C480}" destId="{E95316C1-9A4D-40E4-884C-F3532B710638}" srcOrd="8" destOrd="0" presId="urn:microsoft.com/office/officeart/2005/8/layout/venn1"/>
    <dgm:cxn modelId="{BFE773BF-4532-4C82-A731-67F55390726F}" type="presParOf" srcId="{148889BA-395C-4AE8-B1D4-04220B83C480}" destId="{C583C788-5643-4B40-BAD9-2A188D4EEC0F}" srcOrd="9" destOrd="0" presId="urn:microsoft.com/office/officeart/2005/8/layout/venn1"/>
    <dgm:cxn modelId="{B50D6FAE-0413-48D5-828A-CCCA960B8D2C}" type="presParOf" srcId="{148889BA-395C-4AE8-B1D4-04220B83C480}" destId="{71690C7A-7D8B-40BB-8D9E-D0DF595E28CA}" srcOrd="10" destOrd="0" presId="urn:microsoft.com/office/officeart/2005/8/layout/venn1"/>
    <dgm:cxn modelId="{3E5B5B45-07CC-4C08-8B80-8533549C31C3}" type="presParOf" srcId="{148889BA-395C-4AE8-B1D4-04220B83C480}" destId="{D0A9C2F2-1BDA-43C8-9DEE-F7A4EDA8E788}" srcOrd="11" destOrd="0" presId="urn:microsoft.com/office/officeart/2005/8/layout/venn1"/>
    <dgm:cxn modelId="{4354F765-38A1-4141-8A7E-F4543AFC10F7}" type="presParOf" srcId="{148889BA-395C-4AE8-B1D4-04220B83C480}" destId="{C31A9303-4C06-4710-915A-9C1B9777872B}" srcOrd="12" destOrd="0" presId="urn:microsoft.com/office/officeart/2005/8/layout/venn1"/>
    <dgm:cxn modelId="{033B5351-3FD4-4DCA-927D-92D2E1C4DEF7}" type="presParOf" srcId="{148889BA-395C-4AE8-B1D4-04220B83C480}" destId="{18CBD31E-BE02-41B2-AAAF-E614919ED99F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A43E0A5-6097-4986-8B98-F15BE7928D80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37BE8D3-E76E-4A44-8657-17EEE78EBC95}">
      <dgm:prSet phldrT="[文字]" custT="1"/>
      <dgm:spPr/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彈性學習：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節數</a:t>
          </a:r>
          <a:r>
            <a: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</a:t>
          </a:r>
        </a:p>
      </dgm:t>
    </dgm:pt>
    <dgm:pt modelId="{C4FEF87E-D815-4014-9EAD-1C6C2917EC6B}" type="parTrans" cxnId="{662DEA3E-2971-4670-8CA2-E74FBE3ADE31}">
      <dgm:prSet/>
      <dgm:spPr/>
      <dgm:t>
        <a:bodyPr/>
        <a:lstStyle/>
        <a:p>
          <a:endParaRPr lang="zh-TW" altLang="en-US"/>
        </a:p>
      </dgm:t>
    </dgm:pt>
    <dgm:pt modelId="{C6D0D10E-D47A-4763-BDB9-51ABF14514D9}" type="sibTrans" cxnId="{662DEA3E-2971-4670-8CA2-E74FBE3ADE31}">
      <dgm:prSet/>
      <dgm:spPr/>
      <dgm:t>
        <a:bodyPr/>
        <a:lstStyle/>
        <a:p>
          <a:endParaRPr lang="zh-TW" altLang="en-US"/>
        </a:p>
      </dgm:t>
    </dgm:pt>
    <dgm:pt modelId="{533C3BAE-C4FA-4B03-9476-3B80202638A3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彰顯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意義價值性</a:t>
          </a:r>
        </a:p>
      </dgm:t>
    </dgm:pt>
    <dgm:pt modelId="{F5E2DF0F-7539-4054-AB55-05D9A2A5BBEF}" type="parTrans" cxnId="{81D7A8F4-1E96-44A6-8EFD-2ACA60CB7608}">
      <dgm:prSet/>
      <dgm:spPr/>
      <dgm:t>
        <a:bodyPr/>
        <a:lstStyle/>
        <a:p>
          <a:endParaRPr lang="zh-TW" altLang="en-US"/>
        </a:p>
      </dgm:t>
    </dgm:pt>
    <dgm:pt modelId="{C26C64D8-9B26-4B2A-B76D-EBF8C538B63A}" type="sibTrans" cxnId="{81D7A8F4-1E96-44A6-8EFD-2ACA60CB7608}">
      <dgm:prSet/>
      <dgm:spPr/>
      <dgm:t>
        <a:bodyPr/>
        <a:lstStyle/>
        <a:p>
          <a:endParaRPr lang="zh-TW" altLang="en-US"/>
        </a:p>
      </dgm:t>
    </dgm:pt>
    <dgm:pt modelId="{9E5A2344-2899-4204-BA0C-9311E0090734}">
      <dgm:prSet phldrT="[文字]" custT="1"/>
      <dgm:spPr/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具備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系統邏輯性</a:t>
          </a:r>
        </a:p>
      </dgm:t>
    </dgm:pt>
    <dgm:pt modelId="{8D262B48-FD02-4113-8CE9-A4B67E3AB937}" type="parTrans" cxnId="{D1E5BB3F-AC23-473B-890D-659108ACEFAA}">
      <dgm:prSet/>
      <dgm:spPr/>
      <dgm:t>
        <a:bodyPr/>
        <a:lstStyle/>
        <a:p>
          <a:endParaRPr lang="zh-TW" altLang="en-US"/>
        </a:p>
      </dgm:t>
    </dgm:pt>
    <dgm:pt modelId="{52B663AA-F330-4499-BD4B-C518ADDEB71B}" type="sibTrans" cxnId="{D1E5BB3F-AC23-473B-890D-659108ACEFAA}">
      <dgm:prSet/>
      <dgm:spPr/>
      <dgm:t>
        <a:bodyPr/>
        <a:lstStyle/>
        <a:p>
          <a:endParaRPr lang="zh-TW" altLang="en-US"/>
        </a:p>
      </dgm:t>
    </dgm:pt>
    <dgm:pt modelId="{1E6CA98A-3531-4B0C-800D-7C6557390FC4}">
      <dgm:prSet phldrT="[文字]" custT="1"/>
      <dgm:spPr>
        <a:solidFill>
          <a:srgbClr val="8D74AC"/>
        </a:solidFill>
      </dgm:spPr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符合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新課綱規範</a:t>
          </a:r>
        </a:p>
      </dgm:t>
    </dgm:pt>
    <dgm:pt modelId="{F0D0B8A5-C51E-42D0-97E1-0FA428A4CD27}" type="parTrans" cxnId="{D82D5EC3-2F66-4F62-8B9A-CE9EC137EA2C}">
      <dgm:prSet/>
      <dgm:spPr/>
      <dgm:t>
        <a:bodyPr/>
        <a:lstStyle/>
        <a:p>
          <a:endParaRPr lang="zh-TW" altLang="en-US"/>
        </a:p>
      </dgm:t>
    </dgm:pt>
    <dgm:pt modelId="{7603A222-4BEC-448F-83FF-D7A5F3508365}" type="sibTrans" cxnId="{D82D5EC3-2F66-4F62-8B9A-CE9EC137EA2C}">
      <dgm:prSet/>
      <dgm:spPr/>
      <dgm:t>
        <a:bodyPr/>
        <a:lstStyle/>
        <a:p>
          <a:endParaRPr lang="zh-TW" altLang="en-US"/>
        </a:p>
      </dgm:t>
    </dgm:pt>
    <dgm:pt modelId="{0E993C37-E406-4705-972F-2DD2BE340579}" type="pres">
      <dgm:prSet presAssocID="{6A43E0A5-6097-4986-8B98-F15BE7928D8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130FD92-7742-4BFE-A5F4-6EC1D91E80F7}" type="pres">
      <dgm:prSet presAssocID="{837BE8D3-E76E-4A44-8657-17EEE78EBC95}" presName="root" presStyleCnt="0">
        <dgm:presLayoutVars>
          <dgm:chMax/>
          <dgm:chPref val="4"/>
        </dgm:presLayoutVars>
      </dgm:prSet>
      <dgm:spPr/>
    </dgm:pt>
    <dgm:pt modelId="{F144D983-8318-4630-B5B6-BF5AE967B7D3}" type="pres">
      <dgm:prSet presAssocID="{837BE8D3-E76E-4A44-8657-17EEE78EBC95}" presName="rootComposite" presStyleCnt="0">
        <dgm:presLayoutVars/>
      </dgm:prSet>
      <dgm:spPr/>
    </dgm:pt>
    <dgm:pt modelId="{AB4D4BE2-3C3A-48C2-BE6B-CBE12441690B}" type="pres">
      <dgm:prSet presAssocID="{837BE8D3-E76E-4A44-8657-17EEE78EBC95}" presName="rootText" presStyleLbl="node0" presStyleIdx="0" presStyleCnt="1" custScaleX="103374">
        <dgm:presLayoutVars>
          <dgm:chMax/>
          <dgm:chPref val="4"/>
        </dgm:presLayoutVars>
      </dgm:prSet>
      <dgm:spPr/>
      <dgm:t>
        <a:bodyPr/>
        <a:lstStyle/>
        <a:p>
          <a:endParaRPr lang="zh-TW" altLang="en-US"/>
        </a:p>
      </dgm:t>
    </dgm:pt>
    <dgm:pt modelId="{F2B52E6C-8E6D-4B94-A603-5BDBC320CC26}" type="pres">
      <dgm:prSet presAssocID="{837BE8D3-E76E-4A44-8657-17EEE78EBC95}" presName="childShape" presStyleCnt="0">
        <dgm:presLayoutVars>
          <dgm:chMax val="0"/>
          <dgm:chPref val="0"/>
        </dgm:presLayoutVars>
      </dgm:prSet>
      <dgm:spPr/>
    </dgm:pt>
    <dgm:pt modelId="{3EF0DB82-2E0D-4E70-8AD4-EA33730DD1D5}" type="pres">
      <dgm:prSet presAssocID="{1E6CA98A-3531-4B0C-800D-7C6557390FC4}" presName="childComposite" presStyleCnt="0">
        <dgm:presLayoutVars>
          <dgm:chMax val="0"/>
          <dgm:chPref val="0"/>
        </dgm:presLayoutVars>
      </dgm:prSet>
      <dgm:spPr/>
    </dgm:pt>
    <dgm:pt modelId="{48C12D6E-1703-4746-A6B7-16A536A6338B}" type="pres">
      <dgm:prSet presAssocID="{1E6CA98A-3531-4B0C-800D-7C6557390FC4}" presName="Image" presStyleLbl="node1" presStyleIdx="0" presStyleCnt="3" custScaleX="129046" custLinFactNeighborX="-24216" custLinFactNeighborY="-790"/>
      <dgm:spPr>
        <a:solidFill>
          <a:schemeClr val="bg1">
            <a:lumMod val="85000"/>
          </a:schemeClr>
        </a:solidFill>
      </dgm:spPr>
    </dgm:pt>
    <dgm:pt modelId="{DBED1AF9-DAF2-40CB-B4DB-F166B444F7F8}" type="pres">
      <dgm:prSet presAssocID="{1E6CA98A-3531-4B0C-800D-7C6557390FC4}" presName="childText" presStyleLbl="lnNode1" presStyleIdx="0" presStyleCnt="3" custScaleX="88226" custLinFactNeighborX="3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68AA6D-172F-46A5-8087-4F74A49DA7E4}" type="pres">
      <dgm:prSet presAssocID="{533C3BAE-C4FA-4B03-9476-3B80202638A3}" presName="childComposite" presStyleCnt="0">
        <dgm:presLayoutVars>
          <dgm:chMax val="0"/>
          <dgm:chPref val="0"/>
        </dgm:presLayoutVars>
      </dgm:prSet>
      <dgm:spPr/>
    </dgm:pt>
    <dgm:pt modelId="{8696233E-4FC4-4B91-9206-1C28A4D45A07}" type="pres">
      <dgm:prSet presAssocID="{533C3BAE-C4FA-4B03-9476-3B80202638A3}" presName="Image" presStyleLbl="node1" presStyleIdx="1" presStyleCnt="3" custScaleX="126434" custLinFactNeighborX="-28155" custLinFactNeighborY="-2166"/>
      <dgm:spPr>
        <a:solidFill>
          <a:schemeClr val="accent6">
            <a:lumMod val="20000"/>
            <a:lumOff val="80000"/>
          </a:schemeClr>
        </a:solidFill>
      </dgm:spPr>
    </dgm:pt>
    <dgm:pt modelId="{6EFB1E09-96BD-4C83-AAF4-7C0F89381CF8}" type="pres">
      <dgm:prSet presAssocID="{533C3BAE-C4FA-4B03-9476-3B80202638A3}" presName="childText" presStyleLbl="lnNode1" presStyleIdx="1" presStyleCnt="3" custScaleX="87680" custLinFactNeighborX="3287" custLinFactNeighborY="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D53427-90C0-4B08-96C7-1AAA740B33B0}" type="pres">
      <dgm:prSet presAssocID="{9E5A2344-2899-4204-BA0C-9311E0090734}" presName="childComposite" presStyleCnt="0">
        <dgm:presLayoutVars>
          <dgm:chMax val="0"/>
          <dgm:chPref val="0"/>
        </dgm:presLayoutVars>
      </dgm:prSet>
      <dgm:spPr/>
    </dgm:pt>
    <dgm:pt modelId="{3BBE6CE6-3619-4286-B18B-6E96390C458A}" type="pres">
      <dgm:prSet presAssocID="{9E5A2344-2899-4204-BA0C-9311E0090734}" presName="Image" presStyleLbl="node1" presStyleIdx="2" presStyleCnt="3" custScaleX="125620" custLinFactNeighborX="-26622" custLinFactNeighborY="-3226"/>
      <dgm:spPr>
        <a:solidFill>
          <a:schemeClr val="accent1">
            <a:lumMod val="20000"/>
            <a:lumOff val="80000"/>
          </a:schemeClr>
        </a:solidFill>
      </dgm:spPr>
    </dgm:pt>
    <dgm:pt modelId="{A727297F-D1A1-47FF-A31F-476FF2F20E0B}" type="pres">
      <dgm:prSet presAssocID="{9E5A2344-2899-4204-BA0C-9311E0090734}" presName="childText" presStyleLbl="lnNode1" presStyleIdx="2" presStyleCnt="3" custScaleX="88546" custLinFactNeighborX="3639" custLinFactNeighborY="-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E5BB3F-AC23-473B-890D-659108ACEFAA}" srcId="{837BE8D3-E76E-4A44-8657-17EEE78EBC95}" destId="{9E5A2344-2899-4204-BA0C-9311E0090734}" srcOrd="2" destOrd="0" parTransId="{8D262B48-FD02-4113-8CE9-A4B67E3AB937}" sibTransId="{52B663AA-F330-4499-BD4B-C518ADDEB71B}"/>
    <dgm:cxn modelId="{81D7A8F4-1E96-44A6-8EFD-2ACA60CB7608}" srcId="{837BE8D3-E76E-4A44-8657-17EEE78EBC95}" destId="{533C3BAE-C4FA-4B03-9476-3B80202638A3}" srcOrd="1" destOrd="0" parTransId="{F5E2DF0F-7539-4054-AB55-05D9A2A5BBEF}" sibTransId="{C26C64D8-9B26-4B2A-B76D-EBF8C538B63A}"/>
    <dgm:cxn modelId="{C3878B95-CF43-4048-AD62-91E82C7D384F}" type="presOf" srcId="{1E6CA98A-3531-4B0C-800D-7C6557390FC4}" destId="{DBED1AF9-DAF2-40CB-B4DB-F166B444F7F8}" srcOrd="0" destOrd="0" presId="urn:microsoft.com/office/officeart/2008/layout/PictureAccentList"/>
    <dgm:cxn modelId="{662DEA3E-2971-4670-8CA2-E74FBE3ADE31}" srcId="{6A43E0A5-6097-4986-8B98-F15BE7928D80}" destId="{837BE8D3-E76E-4A44-8657-17EEE78EBC95}" srcOrd="0" destOrd="0" parTransId="{C4FEF87E-D815-4014-9EAD-1C6C2917EC6B}" sibTransId="{C6D0D10E-D47A-4763-BDB9-51ABF14514D9}"/>
    <dgm:cxn modelId="{D9D5DFDC-F3F6-42CC-AC0A-D6EA16ACE40E}" type="presOf" srcId="{9E5A2344-2899-4204-BA0C-9311E0090734}" destId="{A727297F-D1A1-47FF-A31F-476FF2F20E0B}" srcOrd="0" destOrd="0" presId="urn:microsoft.com/office/officeart/2008/layout/PictureAccentList"/>
    <dgm:cxn modelId="{F4FEE856-732D-4C13-8681-0E4171F0EF4E}" type="presOf" srcId="{6A43E0A5-6097-4986-8B98-F15BE7928D80}" destId="{0E993C37-E406-4705-972F-2DD2BE340579}" srcOrd="0" destOrd="0" presId="urn:microsoft.com/office/officeart/2008/layout/PictureAccentList"/>
    <dgm:cxn modelId="{D82D5EC3-2F66-4F62-8B9A-CE9EC137EA2C}" srcId="{837BE8D3-E76E-4A44-8657-17EEE78EBC95}" destId="{1E6CA98A-3531-4B0C-800D-7C6557390FC4}" srcOrd="0" destOrd="0" parTransId="{F0D0B8A5-C51E-42D0-97E1-0FA428A4CD27}" sibTransId="{7603A222-4BEC-448F-83FF-D7A5F3508365}"/>
    <dgm:cxn modelId="{A82289DB-19DA-47D5-962B-B2E9BAD97DF7}" type="presOf" srcId="{837BE8D3-E76E-4A44-8657-17EEE78EBC95}" destId="{AB4D4BE2-3C3A-48C2-BE6B-CBE12441690B}" srcOrd="0" destOrd="0" presId="urn:microsoft.com/office/officeart/2008/layout/PictureAccentList"/>
    <dgm:cxn modelId="{22E81118-D5A9-4A3A-B33F-20F82844F0E9}" type="presOf" srcId="{533C3BAE-C4FA-4B03-9476-3B80202638A3}" destId="{6EFB1E09-96BD-4C83-AAF4-7C0F89381CF8}" srcOrd="0" destOrd="0" presId="urn:microsoft.com/office/officeart/2008/layout/PictureAccentList"/>
    <dgm:cxn modelId="{21A18368-5BED-4202-B131-25C73140EE95}" type="presParOf" srcId="{0E993C37-E406-4705-972F-2DD2BE340579}" destId="{2130FD92-7742-4BFE-A5F4-6EC1D91E80F7}" srcOrd="0" destOrd="0" presId="urn:microsoft.com/office/officeart/2008/layout/PictureAccentList"/>
    <dgm:cxn modelId="{241F249C-2E16-4BFE-92D3-355D0DD07092}" type="presParOf" srcId="{2130FD92-7742-4BFE-A5F4-6EC1D91E80F7}" destId="{F144D983-8318-4630-B5B6-BF5AE967B7D3}" srcOrd="0" destOrd="0" presId="urn:microsoft.com/office/officeart/2008/layout/PictureAccentList"/>
    <dgm:cxn modelId="{D6CFE9BC-A796-4E25-8C78-EA50E526F4FF}" type="presParOf" srcId="{F144D983-8318-4630-B5B6-BF5AE967B7D3}" destId="{AB4D4BE2-3C3A-48C2-BE6B-CBE12441690B}" srcOrd="0" destOrd="0" presId="urn:microsoft.com/office/officeart/2008/layout/PictureAccentList"/>
    <dgm:cxn modelId="{6DB029D6-7163-443C-ABEA-B2478B09CE5A}" type="presParOf" srcId="{2130FD92-7742-4BFE-A5F4-6EC1D91E80F7}" destId="{F2B52E6C-8E6D-4B94-A603-5BDBC320CC26}" srcOrd="1" destOrd="0" presId="urn:microsoft.com/office/officeart/2008/layout/PictureAccentList"/>
    <dgm:cxn modelId="{88CA0927-4BA5-4608-9E0D-B85255EB7B88}" type="presParOf" srcId="{F2B52E6C-8E6D-4B94-A603-5BDBC320CC26}" destId="{3EF0DB82-2E0D-4E70-8AD4-EA33730DD1D5}" srcOrd="0" destOrd="0" presId="urn:microsoft.com/office/officeart/2008/layout/PictureAccentList"/>
    <dgm:cxn modelId="{74F8A670-FC53-409F-82F6-7DAEDF68E594}" type="presParOf" srcId="{3EF0DB82-2E0D-4E70-8AD4-EA33730DD1D5}" destId="{48C12D6E-1703-4746-A6B7-16A536A6338B}" srcOrd="0" destOrd="0" presId="urn:microsoft.com/office/officeart/2008/layout/PictureAccentList"/>
    <dgm:cxn modelId="{8A92E7A6-5055-48C0-B49E-903732E2127B}" type="presParOf" srcId="{3EF0DB82-2E0D-4E70-8AD4-EA33730DD1D5}" destId="{DBED1AF9-DAF2-40CB-B4DB-F166B444F7F8}" srcOrd="1" destOrd="0" presId="urn:microsoft.com/office/officeart/2008/layout/PictureAccentList"/>
    <dgm:cxn modelId="{1F2F8D1D-79E8-4B63-ADF5-E190F1437FEE}" type="presParOf" srcId="{F2B52E6C-8E6D-4B94-A603-5BDBC320CC26}" destId="{E668AA6D-172F-46A5-8087-4F74A49DA7E4}" srcOrd="1" destOrd="0" presId="urn:microsoft.com/office/officeart/2008/layout/PictureAccentList"/>
    <dgm:cxn modelId="{5C94EAE1-5F00-4CE9-98A8-12746D4D36E9}" type="presParOf" srcId="{E668AA6D-172F-46A5-8087-4F74A49DA7E4}" destId="{8696233E-4FC4-4B91-9206-1C28A4D45A07}" srcOrd="0" destOrd="0" presId="urn:microsoft.com/office/officeart/2008/layout/PictureAccentList"/>
    <dgm:cxn modelId="{3393F9F2-36C6-403D-BC55-57A4D5319D4D}" type="presParOf" srcId="{E668AA6D-172F-46A5-8087-4F74A49DA7E4}" destId="{6EFB1E09-96BD-4C83-AAF4-7C0F89381CF8}" srcOrd="1" destOrd="0" presId="urn:microsoft.com/office/officeart/2008/layout/PictureAccentList"/>
    <dgm:cxn modelId="{0C58BD8A-5C0A-4A9F-A1E6-433C2B3FA4B9}" type="presParOf" srcId="{F2B52E6C-8E6D-4B94-A603-5BDBC320CC26}" destId="{D8D53427-90C0-4B08-96C7-1AAA740B33B0}" srcOrd="2" destOrd="0" presId="urn:microsoft.com/office/officeart/2008/layout/PictureAccentList"/>
    <dgm:cxn modelId="{5927279E-7FB4-4FBB-8977-8AC1882D45FB}" type="presParOf" srcId="{D8D53427-90C0-4B08-96C7-1AAA740B33B0}" destId="{3BBE6CE6-3619-4286-B18B-6E96390C458A}" srcOrd="0" destOrd="0" presId="urn:microsoft.com/office/officeart/2008/layout/PictureAccentList"/>
    <dgm:cxn modelId="{D0E94281-C448-4698-BE48-32438C4F26A6}" type="presParOf" srcId="{D8D53427-90C0-4B08-96C7-1AAA740B33B0}" destId="{A727297F-D1A1-47FF-A31F-476FF2F20E0B}" srcOrd="1" destOrd="0" presId="urn:microsoft.com/office/officeart/2008/layout/PictureAccentList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E3B14-94B0-4E9B-A221-45F9A6980035}" type="doc">
      <dgm:prSet loTypeId="urn:microsoft.com/office/officeart/2005/8/layout/bProcess3" loCatId="process" qsTypeId="urn:microsoft.com/office/officeart/2005/8/quickstyle/3d1" qsCatId="3D" csTypeId="urn:microsoft.com/office/officeart/2005/8/colors/colorful2" csCatId="colorful" phldr="1"/>
      <dgm:spPr/>
    </dgm:pt>
    <dgm:pt modelId="{DB192D96-A798-4B3A-AC4A-47729BCA5BAC}">
      <dgm:prSet phldrT="[文字]"/>
      <dgm:spPr/>
      <dgm:t>
        <a:bodyPr/>
        <a:lstStyle/>
        <a:p>
          <a:r>
            <a:rPr lang="en-US" altLang="zh-TW" dirty="0" smtClean="0"/>
            <a:t>1.</a:t>
          </a:r>
          <a:r>
            <a:rPr lang="zh-TW" altLang="en-US" dirty="0" smtClean="0"/>
            <a:t>理解彈性課程實施的重要性（</a:t>
          </a:r>
          <a:r>
            <a:rPr lang="en-US" altLang="en-US" dirty="0" smtClean="0"/>
            <a:t>WHY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1B9DDB66-489C-4EB8-A2BF-43E6D2E1AD92}" type="parTrans" cxnId="{73A4B63F-92F6-4A99-90E7-89DBF62E0326}">
      <dgm:prSet/>
      <dgm:spPr/>
      <dgm:t>
        <a:bodyPr/>
        <a:lstStyle/>
        <a:p>
          <a:endParaRPr lang="zh-TW" altLang="en-US"/>
        </a:p>
      </dgm:t>
    </dgm:pt>
    <dgm:pt modelId="{2F93FF62-0F5E-4E2E-8782-B465A6DA335C}" type="sibTrans" cxnId="{73A4B63F-92F6-4A99-90E7-89DBF62E0326}">
      <dgm:prSet/>
      <dgm:spPr/>
      <dgm:t>
        <a:bodyPr/>
        <a:lstStyle/>
        <a:p>
          <a:endParaRPr lang="zh-TW" altLang="en-US"/>
        </a:p>
      </dgm:t>
    </dgm:pt>
    <dgm:pt modelId="{CADE1C02-9836-4611-A4D9-DDD4BB42D50A}">
      <dgm:prSet/>
      <dgm:spPr/>
      <dgm:t>
        <a:bodyPr/>
        <a:lstStyle/>
        <a:p>
          <a:r>
            <a:rPr lang="en-US" altLang="en-US" dirty="0" smtClean="0"/>
            <a:t>2.</a:t>
          </a:r>
          <a:r>
            <a:rPr lang="zh-TW" altLang="en-US" dirty="0" smtClean="0"/>
            <a:t>理解彈性課程實施的時機</a:t>
          </a:r>
        </a:p>
        <a:p>
          <a:r>
            <a:rPr lang="zh-TW" altLang="en-US" dirty="0" smtClean="0"/>
            <a:t>（</a:t>
          </a:r>
          <a:r>
            <a:rPr lang="en-US" altLang="en-US" dirty="0" smtClean="0"/>
            <a:t>WHAT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92C9DCE7-329F-463F-A03A-8AFAE90BDFF7}" type="parTrans" cxnId="{6E98D089-9C9B-4F45-8EAF-902C46FD3614}">
      <dgm:prSet/>
      <dgm:spPr/>
      <dgm:t>
        <a:bodyPr/>
        <a:lstStyle/>
        <a:p>
          <a:endParaRPr lang="zh-TW" altLang="en-US"/>
        </a:p>
      </dgm:t>
    </dgm:pt>
    <dgm:pt modelId="{1AE59A0F-BF49-470B-95E5-C836EA8371B0}" type="sibTrans" cxnId="{6E98D089-9C9B-4F45-8EAF-902C46FD3614}">
      <dgm:prSet/>
      <dgm:spPr/>
      <dgm:t>
        <a:bodyPr/>
        <a:lstStyle/>
        <a:p>
          <a:endParaRPr lang="zh-TW" altLang="en-US"/>
        </a:p>
      </dgm:t>
    </dgm:pt>
    <dgm:pt modelId="{C398F0B8-1588-4E33-AFC8-AE959537E0DD}">
      <dgm:prSet/>
      <dgm:spPr/>
      <dgm:t>
        <a:bodyPr/>
        <a:lstStyle/>
        <a:p>
          <a:r>
            <a:rPr lang="en-US" altLang="zh-TW" dirty="0" smtClean="0"/>
            <a:t>3.</a:t>
          </a:r>
          <a:r>
            <a:rPr lang="zh-TW" altLang="en-US" dirty="0" smtClean="0"/>
            <a:t>理解彈性課程實施的原則</a:t>
          </a:r>
        </a:p>
        <a:p>
          <a:r>
            <a:rPr lang="zh-TW" altLang="en-US" dirty="0" smtClean="0"/>
            <a:t>（</a:t>
          </a:r>
          <a:r>
            <a:rPr lang="en-US" altLang="en-US" dirty="0" smtClean="0"/>
            <a:t>WHAT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B9603808-6506-44FE-A549-29C8EBAA6814}" type="parTrans" cxnId="{16FE0474-7D5E-4FCC-91C2-3A7C27E37B5F}">
      <dgm:prSet/>
      <dgm:spPr/>
      <dgm:t>
        <a:bodyPr/>
        <a:lstStyle/>
        <a:p>
          <a:endParaRPr lang="zh-TW" altLang="en-US"/>
        </a:p>
      </dgm:t>
    </dgm:pt>
    <dgm:pt modelId="{6E4E857D-2C1D-41BE-9C64-AD987D3FA256}" type="sibTrans" cxnId="{16FE0474-7D5E-4FCC-91C2-3A7C27E37B5F}">
      <dgm:prSet/>
      <dgm:spPr/>
      <dgm:t>
        <a:bodyPr/>
        <a:lstStyle/>
        <a:p>
          <a:endParaRPr lang="zh-TW" altLang="en-US"/>
        </a:p>
      </dgm:t>
    </dgm:pt>
    <dgm:pt modelId="{981BAEC0-F762-4C94-B510-1D1875EB911C}">
      <dgm:prSet/>
      <dgm:spPr/>
      <dgm:t>
        <a:bodyPr/>
        <a:lstStyle/>
        <a:p>
          <a:r>
            <a:rPr lang="en-US" altLang="zh-TW" dirty="0" smtClean="0"/>
            <a:t>4.</a:t>
          </a:r>
          <a:r>
            <a:rPr lang="zh-TW" altLang="en-US" dirty="0" smtClean="0"/>
            <a:t>規劃整體架構及學校主題縱向連貫（</a:t>
          </a:r>
          <a:r>
            <a:rPr lang="en-US" altLang="en-US" dirty="0" smtClean="0"/>
            <a:t>HOW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73341F08-34FE-412D-A9CD-B952B790D906}" type="parTrans" cxnId="{E4AD1153-2664-4811-AF33-955F97272DEC}">
      <dgm:prSet/>
      <dgm:spPr/>
      <dgm:t>
        <a:bodyPr/>
        <a:lstStyle/>
        <a:p>
          <a:endParaRPr lang="zh-TW" altLang="en-US"/>
        </a:p>
      </dgm:t>
    </dgm:pt>
    <dgm:pt modelId="{019D2DD2-B0D4-4370-8BE9-5B49F04B0CD2}" type="sibTrans" cxnId="{E4AD1153-2664-4811-AF33-955F97272DEC}">
      <dgm:prSet/>
      <dgm:spPr/>
      <dgm:t>
        <a:bodyPr/>
        <a:lstStyle/>
        <a:p>
          <a:endParaRPr lang="zh-TW" altLang="en-US"/>
        </a:p>
      </dgm:t>
    </dgm:pt>
    <dgm:pt modelId="{CC98FE77-A5C1-4B49-A617-AF84E0031F85}">
      <dgm:prSet/>
      <dgm:spPr/>
      <dgm:t>
        <a:bodyPr/>
        <a:lstStyle/>
        <a:p>
          <a:r>
            <a:rPr lang="en-US" altLang="en-US" dirty="0" smtClean="0"/>
            <a:t>5 </a:t>
          </a:r>
          <a:r>
            <a:rPr lang="zh-TW" altLang="en-US" dirty="0" smtClean="0"/>
            <a:t>設計某主題學期課程大綱、評鑑課程設計（</a:t>
          </a:r>
          <a:r>
            <a:rPr lang="en-US" altLang="en-US" dirty="0" smtClean="0"/>
            <a:t>HOW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AF48636E-14BB-4FEF-B954-B0F60488D6BB}" type="parTrans" cxnId="{DB5B9307-FF1D-4C5F-B717-0281DB33976B}">
      <dgm:prSet/>
      <dgm:spPr/>
      <dgm:t>
        <a:bodyPr/>
        <a:lstStyle/>
        <a:p>
          <a:endParaRPr lang="zh-TW" altLang="en-US"/>
        </a:p>
      </dgm:t>
    </dgm:pt>
    <dgm:pt modelId="{F47CF960-42E9-44A7-B3F4-DDAD92FD7563}" type="sibTrans" cxnId="{DB5B9307-FF1D-4C5F-B717-0281DB33976B}">
      <dgm:prSet/>
      <dgm:spPr/>
      <dgm:t>
        <a:bodyPr/>
        <a:lstStyle/>
        <a:p>
          <a:endParaRPr lang="zh-TW" altLang="en-US"/>
        </a:p>
      </dgm:t>
    </dgm:pt>
    <dgm:pt modelId="{89D60689-C462-4641-A391-D1A08D427760}">
      <dgm:prSet/>
      <dgm:spPr/>
      <dgm:t>
        <a:bodyPr/>
        <a:lstStyle/>
        <a:p>
          <a:r>
            <a:rPr lang="en-US" altLang="en-US" dirty="0" smtClean="0"/>
            <a:t>6.</a:t>
          </a:r>
          <a:r>
            <a:rPr lang="zh-TW" altLang="en-US" dirty="0" smtClean="0"/>
            <a:t>省思經驗及歸結運用。（</a:t>
          </a:r>
          <a:r>
            <a:rPr lang="en-US" altLang="en-US" dirty="0" smtClean="0"/>
            <a:t>HOW</a:t>
          </a:r>
          <a:r>
            <a:rPr lang="zh-TW" altLang="en-US" dirty="0" smtClean="0"/>
            <a:t>）</a:t>
          </a:r>
          <a:endParaRPr lang="zh-TW" altLang="en-US" dirty="0"/>
        </a:p>
      </dgm:t>
    </dgm:pt>
    <dgm:pt modelId="{AC330872-303F-4383-90E9-F5CCC0D97E62}" type="parTrans" cxnId="{D5AECCA2-6F6A-4A84-B268-A73B5F26988D}">
      <dgm:prSet/>
      <dgm:spPr/>
      <dgm:t>
        <a:bodyPr/>
        <a:lstStyle/>
        <a:p>
          <a:endParaRPr lang="zh-TW" altLang="en-US"/>
        </a:p>
      </dgm:t>
    </dgm:pt>
    <dgm:pt modelId="{6D96D58E-2437-412E-B9B7-2C6EDC57D321}" type="sibTrans" cxnId="{D5AECCA2-6F6A-4A84-B268-A73B5F26988D}">
      <dgm:prSet/>
      <dgm:spPr/>
      <dgm:t>
        <a:bodyPr/>
        <a:lstStyle/>
        <a:p>
          <a:endParaRPr lang="zh-TW" altLang="en-US"/>
        </a:p>
      </dgm:t>
    </dgm:pt>
    <dgm:pt modelId="{EEA8270F-4019-4EE6-9A80-ED9E73D8EF0E}" type="pres">
      <dgm:prSet presAssocID="{8D5E3B14-94B0-4E9B-A221-45F9A6980035}" presName="Name0" presStyleCnt="0">
        <dgm:presLayoutVars>
          <dgm:dir/>
          <dgm:resizeHandles val="exact"/>
        </dgm:presLayoutVars>
      </dgm:prSet>
      <dgm:spPr/>
    </dgm:pt>
    <dgm:pt modelId="{70EBAED8-EC56-4E69-BCAE-4CB1D036B140}" type="pres">
      <dgm:prSet presAssocID="{DB192D96-A798-4B3A-AC4A-47729BCA5B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C49C94-58AA-4874-968B-E882A8921652}" type="pres">
      <dgm:prSet presAssocID="{2F93FF62-0F5E-4E2E-8782-B465A6DA335C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B52E3E12-3F5B-46AA-AC65-A87B004D8229}" type="pres">
      <dgm:prSet presAssocID="{2F93FF62-0F5E-4E2E-8782-B465A6DA335C}" presName="connectorText" presStyleLbl="sibTrans1D1" presStyleIdx="0" presStyleCnt="5"/>
      <dgm:spPr/>
      <dgm:t>
        <a:bodyPr/>
        <a:lstStyle/>
        <a:p>
          <a:endParaRPr lang="zh-TW" altLang="en-US"/>
        </a:p>
      </dgm:t>
    </dgm:pt>
    <dgm:pt modelId="{7196D360-0910-4D2C-8D9A-0D6125C0EC9C}" type="pres">
      <dgm:prSet presAssocID="{CADE1C02-9836-4611-A4D9-DDD4BB42D50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EA491D-0544-44B3-B712-83F4E69578E2}" type="pres">
      <dgm:prSet presAssocID="{1AE59A0F-BF49-470B-95E5-C836EA8371B0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D5165302-3944-4619-8DF5-3F8FBF0CEC8F}" type="pres">
      <dgm:prSet presAssocID="{1AE59A0F-BF49-470B-95E5-C836EA8371B0}" presName="connectorText" presStyleLbl="sibTrans1D1" presStyleIdx="1" presStyleCnt="5"/>
      <dgm:spPr/>
      <dgm:t>
        <a:bodyPr/>
        <a:lstStyle/>
        <a:p>
          <a:endParaRPr lang="zh-TW" altLang="en-US"/>
        </a:p>
      </dgm:t>
    </dgm:pt>
    <dgm:pt modelId="{B03191A3-35BD-451B-9BCF-4C15EEA19E98}" type="pres">
      <dgm:prSet presAssocID="{C398F0B8-1588-4E33-AFC8-AE959537E0D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3B0BB8-147B-423E-83E5-23B13B407071}" type="pres">
      <dgm:prSet presAssocID="{6E4E857D-2C1D-41BE-9C64-AD987D3FA256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F789EF1A-3553-4DDB-90D2-B7DD3C5A2A1D}" type="pres">
      <dgm:prSet presAssocID="{6E4E857D-2C1D-41BE-9C64-AD987D3FA256}" presName="connectorText" presStyleLbl="sibTrans1D1" presStyleIdx="2" presStyleCnt="5"/>
      <dgm:spPr/>
      <dgm:t>
        <a:bodyPr/>
        <a:lstStyle/>
        <a:p>
          <a:endParaRPr lang="zh-TW" altLang="en-US"/>
        </a:p>
      </dgm:t>
    </dgm:pt>
    <dgm:pt modelId="{780DA932-A27A-4801-881A-2BF76A44E089}" type="pres">
      <dgm:prSet presAssocID="{981BAEC0-F762-4C94-B510-1D1875EB911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0A5E50-96FF-4F0C-AA05-7596B471E702}" type="pres">
      <dgm:prSet presAssocID="{019D2DD2-B0D4-4370-8BE9-5B49F04B0CD2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864253E0-B86A-48A1-9403-CF79BAA1FA77}" type="pres">
      <dgm:prSet presAssocID="{019D2DD2-B0D4-4370-8BE9-5B49F04B0CD2}" presName="connectorText" presStyleLbl="sibTrans1D1" presStyleIdx="3" presStyleCnt="5"/>
      <dgm:spPr/>
      <dgm:t>
        <a:bodyPr/>
        <a:lstStyle/>
        <a:p>
          <a:endParaRPr lang="zh-TW" altLang="en-US"/>
        </a:p>
      </dgm:t>
    </dgm:pt>
    <dgm:pt modelId="{1F1A14BF-0BE3-4FAF-B3A2-AEC6B90F2B5A}" type="pres">
      <dgm:prSet presAssocID="{CC98FE77-A5C1-4B49-A617-AF84E0031F8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BB63-7F03-49CC-83B6-2FAFDC4363C4}" type="pres">
      <dgm:prSet presAssocID="{F47CF960-42E9-44A7-B3F4-DDAD92FD7563}" presName="sibTrans" presStyleLbl="sibTrans1D1" presStyleIdx="4" presStyleCnt="5"/>
      <dgm:spPr/>
      <dgm:t>
        <a:bodyPr/>
        <a:lstStyle/>
        <a:p>
          <a:endParaRPr lang="zh-TW" altLang="en-US"/>
        </a:p>
      </dgm:t>
    </dgm:pt>
    <dgm:pt modelId="{DA88B29B-EAF4-4F90-8BFD-B336346BEFAE}" type="pres">
      <dgm:prSet presAssocID="{F47CF960-42E9-44A7-B3F4-DDAD92FD7563}" presName="connectorText" presStyleLbl="sibTrans1D1" presStyleIdx="4" presStyleCnt="5"/>
      <dgm:spPr/>
      <dgm:t>
        <a:bodyPr/>
        <a:lstStyle/>
        <a:p>
          <a:endParaRPr lang="zh-TW" altLang="en-US"/>
        </a:p>
      </dgm:t>
    </dgm:pt>
    <dgm:pt modelId="{0B0EACD4-B98C-4916-AE9F-D2784249D011}" type="pres">
      <dgm:prSet presAssocID="{89D60689-C462-4641-A391-D1A08D42776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C6B493-F862-4418-903A-3A3E5504B993}" type="presOf" srcId="{2F93FF62-0F5E-4E2E-8782-B465A6DA335C}" destId="{70C49C94-58AA-4874-968B-E882A8921652}" srcOrd="0" destOrd="0" presId="urn:microsoft.com/office/officeart/2005/8/layout/bProcess3"/>
    <dgm:cxn modelId="{F45929EC-893D-4FAA-B93D-3C1145778E64}" type="presOf" srcId="{8D5E3B14-94B0-4E9B-A221-45F9A6980035}" destId="{EEA8270F-4019-4EE6-9A80-ED9E73D8EF0E}" srcOrd="0" destOrd="0" presId="urn:microsoft.com/office/officeart/2005/8/layout/bProcess3"/>
    <dgm:cxn modelId="{EE23AF81-1623-4B43-AB74-FBFDAC7A0F48}" type="presOf" srcId="{C398F0B8-1588-4E33-AFC8-AE959537E0DD}" destId="{B03191A3-35BD-451B-9BCF-4C15EEA19E98}" srcOrd="0" destOrd="0" presId="urn:microsoft.com/office/officeart/2005/8/layout/bProcess3"/>
    <dgm:cxn modelId="{E4AD1153-2664-4811-AF33-955F97272DEC}" srcId="{8D5E3B14-94B0-4E9B-A221-45F9A6980035}" destId="{981BAEC0-F762-4C94-B510-1D1875EB911C}" srcOrd="3" destOrd="0" parTransId="{73341F08-34FE-412D-A9CD-B952B790D906}" sibTransId="{019D2DD2-B0D4-4370-8BE9-5B49F04B0CD2}"/>
    <dgm:cxn modelId="{1355EAB1-0D6A-4510-975D-04ECA3DB70F4}" type="presOf" srcId="{6E4E857D-2C1D-41BE-9C64-AD987D3FA256}" destId="{E13B0BB8-147B-423E-83E5-23B13B407071}" srcOrd="0" destOrd="0" presId="urn:microsoft.com/office/officeart/2005/8/layout/bProcess3"/>
    <dgm:cxn modelId="{08C1E9BA-DC42-4D0D-AE19-8DCE3126ECCE}" type="presOf" srcId="{2F93FF62-0F5E-4E2E-8782-B465A6DA335C}" destId="{B52E3E12-3F5B-46AA-AC65-A87B004D8229}" srcOrd="1" destOrd="0" presId="urn:microsoft.com/office/officeart/2005/8/layout/bProcess3"/>
    <dgm:cxn modelId="{D5AECCA2-6F6A-4A84-B268-A73B5F26988D}" srcId="{8D5E3B14-94B0-4E9B-A221-45F9A6980035}" destId="{89D60689-C462-4641-A391-D1A08D427760}" srcOrd="5" destOrd="0" parTransId="{AC330872-303F-4383-90E9-F5CCC0D97E62}" sibTransId="{6D96D58E-2437-412E-B9B7-2C6EDC57D321}"/>
    <dgm:cxn modelId="{5E0E3CED-CC07-435D-A47F-D0141A4700A7}" type="presOf" srcId="{981BAEC0-F762-4C94-B510-1D1875EB911C}" destId="{780DA932-A27A-4801-881A-2BF76A44E089}" srcOrd="0" destOrd="0" presId="urn:microsoft.com/office/officeart/2005/8/layout/bProcess3"/>
    <dgm:cxn modelId="{55D97D38-7D1B-4DAB-A032-494D3886EC5B}" type="presOf" srcId="{019D2DD2-B0D4-4370-8BE9-5B49F04B0CD2}" destId="{CC0A5E50-96FF-4F0C-AA05-7596B471E702}" srcOrd="0" destOrd="0" presId="urn:microsoft.com/office/officeart/2005/8/layout/bProcess3"/>
    <dgm:cxn modelId="{59A01A7A-0D35-43CB-A12C-1631C4D77FFA}" type="presOf" srcId="{6E4E857D-2C1D-41BE-9C64-AD987D3FA256}" destId="{F789EF1A-3553-4DDB-90D2-B7DD3C5A2A1D}" srcOrd="1" destOrd="0" presId="urn:microsoft.com/office/officeart/2005/8/layout/bProcess3"/>
    <dgm:cxn modelId="{35375CF7-DC38-4B2B-B776-100D9EF230B2}" type="presOf" srcId="{F47CF960-42E9-44A7-B3F4-DDAD92FD7563}" destId="{DA88B29B-EAF4-4F90-8BFD-B336346BEFAE}" srcOrd="1" destOrd="0" presId="urn:microsoft.com/office/officeart/2005/8/layout/bProcess3"/>
    <dgm:cxn modelId="{CBFDB977-15AF-4B40-AA3E-54FB3453EFE6}" type="presOf" srcId="{DB192D96-A798-4B3A-AC4A-47729BCA5BAC}" destId="{70EBAED8-EC56-4E69-BCAE-4CB1D036B140}" srcOrd="0" destOrd="0" presId="urn:microsoft.com/office/officeart/2005/8/layout/bProcess3"/>
    <dgm:cxn modelId="{6B622874-9393-4146-93C3-E506503F7926}" type="presOf" srcId="{019D2DD2-B0D4-4370-8BE9-5B49F04B0CD2}" destId="{864253E0-B86A-48A1-9403-CF79BAA1FA77}" srcOrd="1" destOrd="0" presId="urn:microsoft.com/office/officeart/2005/8/layout/bProcess3"/>
    <dgm:cxn modelId="{06D41E6D-AD2B-4AC8-9717-8961F8233C85}" type="presOf" srcId="{1AE59A0F-BF49-470B-95E5-C836EA8371B0}" destId="{51EA491D-0544-44B3-B712-83F4E69578E2}" srcOrd="0" destOrd="0" presId="urn:microsoft.com/office/officeart/2005/8/layout/bProcess3"/>
    <dgm:cxn modelId="{54C3686D-A364-4019-BC85-E3FB15EE39B0}" type="presOf" srcId="{89D60689-C462-4641-A391-D1A08D427760}" destId="{0B0EACD4-B98C-4916-AE9F-D2784249D011}" srcOrd="0" destOrd="0" presId="urn:microsoft.com/office/officeart/2005/8/layout/bProcess3"/>
    <dgm:cxn modelId="{E1045AF2-9823-431C-A356-152D6F0C0E17}" type="presOf" srcId="{CADE1C02-9836-4611-A4D9-DDD4BB42D50A}" destId="{7196D360-0910-4D2C-8D9A-0D6125C0EC9C}" srcOrd="0" destOrd="0" presId="urn:microsoft.com/office/officeart/2005/8/layout/bProcess3"/>
    <dgm:cxn modelId="{DB5B9307-FF1D-4C5F-B717-0281DB33976B}" srcId="{8D5E3B14-94B0-4E9B-A221-45F9A6980035}" destId="{CC98FE77-A5C1-4B49-A617-AF84E0031F85}" srcOrd="4" destOrd="0" parTransId="{AF48636E-14BB-4FEF-B954-B0F60488D6BB}" sibTransId="{F47CF960-42E9-44A7-B3F4-DDAD92FD7563}"/>
    <dgm:cxn modelId="{159C1459-6B35-4D38-9916-DE3F7D4F05DA}" type="presOf" srcId="{CC98FE77-A5C1-4B49-A617-AF84E0031F85}" destId="{1F1A14BF-0BE3-4FAF-B3A2-AEC6B90F2B5A}" srcOrd="0" destOrd="0" presId="urn:microsoft.com/office/officeart/2005/8/layout/bProcess3"/>
    <dgm:cxn modelId="{6E98D089-9C9B-4F45-8EAF-902C46FD3614}" srcId="{8D5E3B14-94B0-4E9B-A221-45F9A6980035}" destId="{CADE1C02-9836-4611-A4D9-DDD4BB42D50A}" srcOrd="1" destOrd="0" parTransId="{92C9DCE7-329F-463F-A03A-8AFAE90BDFF7}" sibTransId="{1AE59A0F-BF49-470B-95E5-C836EA8371B0}"/>
    <dgm:cxn modelId="{73A4B63F-92F6-4A99-90E7-89DBF62E0326}" srcId="{8D5E3B14-94B0-4E9B-A221-45F9A6980035}" destId="{DB192D96-A798-4B3A-AC4A-47729BCA5BAC}" srcOrd="0" destOrd="0" parTransId="{1B9DDB66-489C-4EB8-A2BF-43E6D2E1AD92}" sibTransId="{2F93FF62-0F5E-4E2E-8782-B465A6DA335C}"/>
    <dgm:cxn modelId="{DD4A030F-948B-45EE-A271-74C2C7A61AF3}" type="presOf" srcId="{1AE59A0F-BF49-470B-95E5-C836EA8371B0}" destId="{D5165302-3944-4619-8DF5-3F8FBF0CEC8F}" srcOrd="1" destOrd="0" presId="urn:microsoft.com/office/officeart/2005/8/layout/bProcess3"/>
    <dgm:cxn modelId="{5B36AD12-3E3B-4D1B-8F88-7011EFF30A2B}" type="presOf" srcId="{F47CF960-42E9-44A7-B3F4-DDAD92FD7563}" destId="{C068BB63-7F03-49CC-83B6-2FAFDC4363C4}" srcOrd="0" destOrd="0" presId="urn:microsoft.com/office/officeart/2005/8/layout/bProcess3"/>
    <dgm:cxn modelId="{16FE0474-7D5E-4FCC-91C2-3A7C27E37B5F}" srcId="{8D5E3B14-94B0-4E9B-A221-45F9A6980035}" destId="{C398F0B8-1588-4E33-AFC8-AE959537E0DD}" srcOrd="2" destOrd="0" parTransId="{B9603808-6506-44FE-A549-29C8EBAA6814}" sibTransId="{6E4E857D-2C1D-41BE-9C64-AD987D3FA256}"/>
    <dgm:cxn modelId="{6D0C0E7F-5E72-4942-8E19-8FBFC11F6D70}" type="presParOf" srcId="{EEA8270F-4019-4EE6-9A80-ED9E73D8EF0E}" destId="{70EBAED8-EC56-4E69-BCAE-4CB1D036B140}" srcOrd="0" destOrd="0" presId="urn:microsoft.com/office/officeart/2005/8/layout/bProcess3"/>
    <dgm:cxn modelId="{B958B84F-4CFA-4A2F-B010-0D7095DB2791}" type="presParOf" srcId="{EEA8270F-4019-4EE6-9A80-ED9E73D8EF0E}" destId="{70C49C94-58AA-4874-968B-E882A8921652}" srcOrd="1" destOrd="0" presId="urn:microsoft.com/office/officeart/2005/8/layout/bProcess3"/>
    <dgm:cxn modelId="{4DB934BE-99DB-44C0-99CD-B49DED53B2DC}" type="presParOf" srcId="{70C49C94-58AA-4874-968B-E882A8921652}" destId="{B52E3E12-3F5B-46AA-AC65-A87B004D8229}" srcOrd="0" destOrd="0" presId="urn:microsoft.com/office/officeart/2005/8/layout/bProcess3"/>
    <dgm:cxn modelId="{9C6D94A9-A1FB-4146-97E0-78A8A75986D9}" type="presParOf" srcId="{EEA8270F-4019-4EE6-9A80-ED9E73D8EF0E}" destId="{7196D360-0910-4D2C-8D9A-0D6125C0EC9C}" srcOrd="2" destOrd="0" presId="urn:microsoft.com/office/officeart/2005/8/layout/bProcess3"/>
    <dgm:cxn modelId="{8A36ACA1-8C31-442D-9AA9-B5930F5D459F}" type="presParOf" srcId="{EEA8270F-4019-4EE6-9A80-ED9E73D8EF0E}" destId="{51EA491D-0544-44B3-B712-83F4E69578E2}" srcOrd="3" destOrd="0" presId="urn:microsoft.com/office/officeart/2005/8/layout/bProcess3"/>
    <dgm:cxn modelId="{E6A19100-165C-4F64-9BC2-E6CFB58A0B00}" type="presParOf" srcId="{51EA491D-0544-44B3-B712-83F4E69578E2}" destId="{D5165302-3944-4619-8DF5-3F8FBF0CEC8F}" srcOrd="0" destOrd="0" presId="urn:microsoft.com/office/officeart/2005/8/layout/bProcess3"/>
    <dgm:cxn modelId="{996826BA-662D-4D4D-9FE1-C280AD5420EF}" type="presParOf" srcId="{EEA8270F-4019-4EE6-9A80-ED9E73D8EF0E}" destId="{B03191A3-35BD-451B-9BCF-4C15EEA19E98}" srcOrd="4" destOrd="0" presId="urn:microsoft.com/office/officeart/2005/8/layout/bProcess3"/>
    <dgm:cxn modelId="{53E7F690-36E2-4BC3-A3C5-3A9D456330BD}" type="presParOf" srcId="{EEA8270F-4019-4EE6-9A80-ED9E73D8EF0E}" destId="{E13B0BB8-147B-423E-83E5-23B13B407071}" srcOrd="5" destOrd="0" presId="urn:microsoft.com/office/officeart/2005/8/layout/bProcess3"/>
    <dgm:cxn modelId="{01793F7F-D0FD-4C9E-88BF-6581CF31D618}" type="presParOf" srcId="{E13B0BB8-147B-423E-83E5-23B13B407071}" destId="{F789EF1A-3553-4DDB-90D2-B7DD3C5A2A1D}" srcOrd="0" destOrd="0" presId="urn:microsoft.com/office/officeart/2005/8/layout/bProcess3"/>
    <dgm:cxn modelId="{F8E8364B-E783-4F94-B674-DA6B7D21FF29}" type="presParOf" srcId="{EEA8270F-4019-4EE6-9A80-ED9E73D8EF0E}" destId="{780DA932-A27A-4801-881A-2BF76A44E089}" srcOrd="6" destOrd="0" presId="urn:microsoft.com/office/officeart/2005/8/layout/bProcess3"/>
    <dgm:cxn modelId="{A613307F-B912-4F4E-94D8-57CAB07F2C9A}" type="presParOf" srcId="{EEA8270F-4019-4EE6-9A80-ED9E73D8EF0E}" destId="{CC0A5E50-96FF-4F0C-AA05-7596B471E702}" srcOrd="7" destOrd="0" presId="urn:microsoft.com/office/officeart/2005/8/layout/bProcess3"/>
    <dgm:cxn modelId="{FAD04AEE-018A-455E-8D08-167152EB6AC7}" type="presParOf" srcId="{CC0A5E50-96FF-4F0C-AA05-7596B471E702}" destId="{864253E0-B86A-48A1-9403-CF79BAA1FA77}" srcOrd="0" destOrd="0" presId="urn:microsoft.com/office/officeart/2005/8/layout/bProcess3"/>
    <dgm:cxn modelId="{F0252D4C-4D84-4F36-9FDD-E88F0A17FBC0}" type="presParOf" srcId="{EEA8270F-4019-4EE6-9A80-ED9E73D8EF0E}" destId="{1F1A14BF-0BE3-4FAF-B3A2-AEC6B90F2B5A}" srcOrd="8" destOrd="0" presId="urn:microsoft.com/office/officeart/2005/8/layout/bProcess3"/>
    <dgm:cxn modelId="{CCDAB8BD-B1BB-4A75-B366-3C4A9649FF59}" type="presParOf" srcId="{EEA8270F-4019-4EE6-9A80-ED9E73D8EF0E}" destId="{C068BB63-7F03-49CC-83B6-2FAFDC4363C4}" srcOrd="9" destOrd="0" presId="urn:microsoft.com/office/officeart/2005/8/layout/bProcess3"/>
    <dgm:cxn modelId="{0CD9E2CD-0828-48A1-91C3-7A08F7B2098D}" type="presParOf" srcId="{C068BB63-7F03-49CC-83B6-2FAFDC4363C4}" destId="{DA88B29B-EAF4-4F90-8BFD-B336346BEFAE}" srcOrd="0" destOrd="0" presId="urn:microsoft.com/office/officeart/2005/8/layout/bProcess3"/>
    <dgm:cxn modelId="{E005EE4D-3068-44F9-B770-02EE3FE94461}" type="presParOf" srcId="{EEA8270F-4019-4EE6-9A80-ED9E73D8EF0E}" destId="{0B0EACD4-B98C-4916-AE9F-D2784249D011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A2302A-8CC5-4439-B021-48D2897B53DA}" type="doc">
      <dgm:prSet loTypeId="urn:microsoft.com/office/officeart/2008/layout/LinedList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BAA28BD3-88C5-4C6B-BEF8-902699C988BD}">
      <dgm:prSet phldrT="[文字]"/>
      <dgm:spPr/>
      <dgm:t>
        <a:bodyPr/>
        <a:lstStyle/>
        <a:p>
          <a:r>
            <a:rPr lang="zh-TW" altLang="en-US" b="1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彈性學習課程</a:t>
          </a:r>
          <a:endParaRPr lang="zh-TW" altLang="en-US" dirty="0"/>
        </a:p>
      </dgm:t>
    </dgm:pt>
    <dgm:pt modelId="{B96F6B83-6FAA-485D-82E9-5E15D97AB5F4}" type="parTrans" cxnId="{FBE24AAC-6433-461D-A2DD-C01694FF1A5E}">
      <dgm:prSet/>
      <dgm:spPr/>
      <dgm:t>
        <a:bodyPr/>
        <a:lstStyle/>
        <a:p>
          <a:endParaRPr lang="zh-TW" altLang="en-US"/>
        </a:p>
      </dgm:t>
    </dgm:pt>
    <dgm:pt modelId="{0B77DE41-5048-43F1-A85A-78EA18FFA5AD}" type="sibTrans" cxnId="{FBE24AAC-6433-461D-A2DD-C01694FF1A5E}">
      <dgm:prSet/>
      <dgm:spPr/>
      <dgm:t>
        <a:bodyPr/>
        <a:lstStyle/>
        <a:p>
          <a:endParaRPr lang="zh-TW" altLang="en-US"/>
        </a:p>
      </dgm:t>
    </dgm:pt>
    <dgm:pt modelId="{EE95A3E4-6CD8-417F-80D0-AF6E1A39B6AF}">
      <dgm:prSet phldrT="[文字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 err="1" smtClean="0"/>
            <a:t>整體架構</a:t>
          </a:r>
          <a:r>
            <a:rPr lang="en-US" dirty="0" smtClean="0"/>
            <a:t>(</a:t>
          </a:r>
          <a:r>
            <a:rPr lang="zh-TW" altLang="en-US" dirty="0" smtClean="0"/>
            <a:t>大系統</a:t>
          </a:r>
          <a:r>
            <a:rPr lang="en-US" dirty="0" smtClean="0"/>
            <a:t>)</a:t>
          </a:r>
          <a:endParaRPr lang="zh-TW" altLang="en-US" dirty="0"/>
        </a:p>
      </dgm:t>
    </dgm:pt>
    <dgm:pt modelId="{00B09C65-7B89-4787-BB77-3EBB2CB776A3}" type="parTrans" cxnId="{5DAE7DD4-7711-4A99-AEEB-6BB55DC92704}">
      <dgm:prSet/>
      <dgm:spPr/>
      <dgm:t>
        <a:bodyPr/>
        <a:lstStyle/>
        <a:p>
          <a:endParaRPr lang="zh-TW" altLang="en-US"/>
        </a:p>
      </dgm:t>
    </dgm:pt>
    <dgm:pt modelId="{9C30AF42-8545-486F-86A8-9876DD6154B9}" type="sibTrans" cxnId="{5DAE7DD4-7711-4A99-AEEB-6BB55DC92704}">
      <dgm:prSet/>
      <dgm:spPr/>
      <dgm:t>
        <a:bodyPr/>
        <a:lstStyle/>
        <a:p>
          <a:endParaRPr lang="zh-TW" altLang="en-US"/>
        </a:p>
      </dgm:t>
    </dgm:pt>
    <dgm:pt modelId="{C07586E0-0E96-4F27-AA36-6CFF5097D68A}">
      <dgm:prSet phldrT="[文字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學校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主題之各年級縱向連貫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系統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(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中系統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)</a:t>
          </a:r>
          <a:endParaRPr lang="zh-TW" altLang="en-US" dirty="0"/>
        </a:p>
      </dgm:t>
    </dgm:pt>
    <dgm:pt modelId="{5380D7A0-CD00-4DAA-AC50-BED3C7E110DF}" type="parTrans" cxnId="{FF3E635C-0E53-443A-A908-659077E1F176}">
      <dgm:prSet/>
      <dgm:spPr/>
      <dgm:t>
        <a:bodyPr/>
        <a:lstStyle/>
        <a:p>
          <a:endParaRPr lang="zh-TW" altLang="en-US"/>
        </a:p>
      </dgm:t>
    </dgm:pt>
    <dgm:pt modelId="{0263B70D-FE50-405F-A729-E5B9E5797099}" type="sibTrans" cxnId="{FF3E635C-0E53-443A-A908-659077E1F176}">
      <dgm:prSet/>
      <dgm:spPr/>
      <dgm:t>
        <a:bodyPr/>
        <a:lstStyle/>
        <a:p>
          <a:endParaRPr lang="zh-TW" altLang="en-US"/>
        </a:p>
      </dgm:t>
    </dgm:pt>
    <dgm:pt modelId="{68A3B48D-31B7-46CF-BAD2-EF8FBA335B41}">
      <dgm:prSet phldrT="[文字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 err="1" smtClean="0"/>
            <a:t>某主題某年級之學期</a:t>
          </a:r>
          <a:r>
            <a:rPr lang="zh-TW" dirty="0" smtClean="0"/>
            <a:t>/</a:t>
          </a:r>
          <a:r>
            <a:rPr lang="en-US" dirty="0" err="1" smtClean="0"/>
            <a:t>學年課程設計</a:t>
          </a:r>
          <a:r>
            <a:rPr lang="en-US" altLang="zh-TW" dirty="0" smtClean="0"/>
            <a:t>(</a:t>
          </a:r>
          <a:r>
            <a:rPr lang="zh-TW" altLang="en-US" dirty="0" smtClean="0"/>
            <a:t>小系統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B190505C-11A6-4FCB-A3E3-D5B64B0101EA}" type="parTrans" cxnId="{934FD5F7-E0F3-4340-9A4A-475C0CE49292}">
      <dgm:prSet/>
      <dgm:spPr/>
      <dgm:t>
        <a:bodyPr/>
        <a:lstStyle/>
        <a:p>
          <a:endParaRPr lang="zh-TW" altLang="en-US"/>
        </a:p>
      </dgm:t>
    </dgm:pt>
    <dgm:pt modelId="{5FACC684-3B70-4435-964F-683E4E77A9F8}" type="sibTrans" cxnId="{934FD5F7-E0F3-4340-9A4A-475C0CE49292}">
      <dgm:prSet/>
      <dgm:spPr/>
      <dgm:t>
        <a:bodyPr/>
        <a:lstStyle/>
        <a:p>
          <a:endParaRPr lang="zh-TW" altLang="en-US"/>
        </a:p>
      </dgm:t>
    </dgm:pt>
    <dgm:pt modelId="{6A018228-7EB9-4F5B-9B7F-8F1D2219ABF8}">
      <dgm:prSet phldrT="[文字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mtClean="0"/>
            <a:t>運用工具檢視</a:t>
          </a:r>
          <a:r>
            <a:rPr lang="zh-TW" smtClean="0"/>
            <a:t>/</a:t>
          </a:r>
          <a:r>
            <a:rPr lang="en-US" smtClean="0"/>
            <a:t>評鑑</a:t>
          </a:r>
          <a:r>
            <a:rPr lang="zh-TW" smtClean="0"/>
            <a:t>/</a:t>
          </a:r>
          <a:r>
            <a:rPr lang="en-US" smtClean="0"/>
            <a:t>修訂課程設計</a:t>
          </a:r>
          <a:endParaRPr lang="zh-TW" altLang="en-US" dirty="0"/>
        </a:p>
      </dgm:t>
    </dgm:pt>
    <dgm:pt modelId="{9329AAAF-F2CA-4503-8FCF-4108E19B5C6B}" type="parTrans" cxnId="{98A03B55-002C-42E0-AF55-28F8EF199093}">
      <dgm:prSet/>
      <dgm:spPr/>
      <dgm:t>
        <a:bodyPr/>
        <a:lstStyle/>
        <a:p>
          <a:endParaRPr lang="zh-TW" altLang="en-US"/>
        </a:p>
      </dgm:t>
    </dgm:pt>
    <dgm:pt modelId="{B2ADB0F0-3728-44A4-AA88-167F23C4B4E7}" type="sibTrans" cxnId="{98A03B55-002C-42E0-AF55-28F8EF199093}">
      <dgm:prSet/>
      <dgm:spPr/>
      <dgm:t>
        <a:bodyPr/>
        <a:lstStyle/>
        <a:p>
          <a:endParaRPr lang="zh-TW" altLang="en-US"/>
        </a:p>
      </dgm:t>
    </dgm:pt>
    <dgm:pt modelId="{FF8C1120-5202-4AFE-9C8D-D19CB52EF276}" type="pres">
      <dgm:prSet presAssocID="{E3A2302A-8CC5-4439-B021-48D2897B53D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F1C2C52-FF9C-43E1-A062-CAB3990536B6}" type="pres">
      <dgm:prSet presAssocID="{BAA28BD3-88C5-4C6B-BEF8-902699C988BD}" presName="thickLine" presStyleLbl="alignNode1" presStyleIdx="0" presStyleCnt="1"/>
      <dgm:spPr/>
    </dgm:pt>
    <dgm:pt modelId="{66B867A7-49F8-4BFE-82C4-84C5E81DF868}" type="pres">
      <dgm:prSet presAssocID="{BAA28BD3-88C5-4C6B-BEF8-902699C988BD}" presName="horz1" presStyleCnt="0"/>
      <dgm:spPr/>
    </dgm:pt>
    <dgm:pt modelId="{D97C2C02-DDD1-424E-BEA2-1F8CE0F58764}" type="pres">
      <dgm:prSet presAssocID="{BAA28BD3-88C5-4C6B-BEF8-902699C988BD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7BDBCB72-CB8B-49E6-AAB3-13BFC5000765}" type="pres">
      <dgm:prSet presAssocID="{BAA28BD3-88C5-4C6B-BEF8-902699C988BD}" presName="vert1" presStyleCnt="0"/>
      <dgm:spPr/>
    </dgm:pt>
    <dgm:pt modelId="{3C091EB1-42B2-410A-94B7-C45216682809}" type="pres">
      <dgm:prSet presAssocID="{EE95A3E4-6CD8-417F-80D0-AF6E1A39B6AF}" presName="vertSpace2a" presStyleCnt="0"/>
      <dgm:spPr/>
    </dgm:pt>
    <dgm:pt modelId="{0CF8F36C-58FF-4285-9577-5979660BB29E}" type="pres">
      <dgm:prSet presAssocID="{EE95A3E4-6CD8-417F-80D0-AF6E1A39B6AF}" presName="horz2" presStyleCnt="0"/>
      <dgm:spPr/>
    </dgm:pt>
    <dgm:pt modelId="{1CCF7727-363D-4807-9A3B-74E5C65539C1}" type="pres">
      <dgm:prSet presAssocID="{EE95A3E4-6CD8-417F-80D0-AF6E1A39B6AF}" presName="horzSpace2" presStyleCnt="0"/>
      <dgm:spPr/>
    </dgm:pt>
    <dgm:pt modelId="{0C9ABE22-D888-4612-A42E-012A4BC41FED}" type="pres">
      <dgm:prSet presAssocID="{EE95A3E4-6CD8-417F-80D0-AF6E1A39B6AF}" presName="tx2" presStyleLbl="revTx" presStyleIdx="1" presStyleCnt="5"/>
      <dgm:spPr/>
      <dgm:t>
        <a:bodyPr/>
        <a:lstStyle/>
        <a:p>
          <a:endParaRPr lang="zh-TW" altLang="en-US"/>
        </a:p>
      </dgm:t>
    </dgm:pt>
    <dgm:pt modelId="{2DE21FD9-9BDA-4681-A46E-04C377829457}" type="pres">
      <dgm:prSet presAssocID="{EE95A3E4-6CD8-417F-80D0-AF6E1A39B6AF}" presName="vert2" presStyleCnt="0"/>
      <dgm:spPr/>
    </dgm:pt>
    <dgm:pt modelId="{1B007F30-7F27-4EAB-8F36-A5CF81C97BBD}" type="pres">
      <dgm:prSet presAssocID="{EE95A3E4-6CD8-417F-80D0-AF6E1A39B6AF}" presName="thinLine2b" presStyleLbl="callout" presStyleIdx="0" presStyleCnt="4" custLinFactY="100000" custLinFactNeighborX="-1164" custLinFactNeighborY="126289"/>
      <dgm:spPr/>
      <dgm:t>
        <a:bodyPr/>
        <a:lstStyle/>
        <a:p>
          <a:endParaRPr lang="zh-TW" altLang="en-US"/>
        </a:p>
      </dgm:t>
    </dgm:pt>
    <dgm:pt modelId="{F7E9A001-BF9A-439C-B56D-AE555A402085}" type="pres">
      <dgm:prSet presAssocID="{EE95A3E4-6CD8-417F-80D0-AF6E1A39B6AF}" presName="vertSpace2b" presStyleCnt="0"/>
      <dgm:spPr/>
    </dgm:pt>
    <dgm:pt modelId="{FEDAE39E-2D7C-4832-A9E6-ACCA7BF03F11}" type="pres">
      <dgm:prSet presAssocID="{C07586E0-0E96-4F27-AA36-6CFF5097D68A}" presName="horz2" presStyleCnt="0"/>
      <dgm:spPr/>
    </dgm:pt>
    <dgm:pt modelId="{7C9CCA9C-EF7A-4712-AF1D-5F9DC56125D3}" type="pres">
      <dgm:prSet presAssocID="{C07586E0-0E96-4F27-AA36-6CFF5097D68A}" presName="horzSpace2" presStyleCnt="0"/>
      <dgm:spPr/>
    </dgm:pt>
    <dgm:pt modelId="{3020155C-D253-44B2-A726-CCC3DEB49847}" type="pres">
      <dgm:prSet presAssocID="{C07586E0-0E96-4F27-AA36-6CFF5097D68A}" presName="tx2" presStyleLbl="revTx" presStyleIdx="2" presStyleCnt="5"/>
      <dgm:spPr/>
      <dgm:t>
        <a:bodyPr/>
        <a:lstStyle/>
        <a:p>
          <a:endParaRPr lang="zh-TW" altLang="en-US"/>
        </a:p>
      </dgm:t>
    </dgm:pt>
    <dgm:pt modelId="{5F510DCD-7DF9-49CF-85FE-3004022863D3}" type="pres">
      <dgm:prSet presAssocID="{C07586E0-0E96-4F27-AA36-6CFF5097D68A}" presName="vert2" presStyleCnt="0"/>
      <dgm:spPr/>
    </dgm:pt>
    <dgm:pt modelId="{B4EEB9C0-1C71-4841-B7AB-CB76B686A9BA}" type="pres">
      <dgm:prSet presAssocID="{C07586E0-0E96-4F27-AA36-6CFF5097D68A}" presName="thinLine2b" presStyleLbl="callout" presStyleIdx="1" presStyleCnt="4"/>
      <dgm:spPr/>
    </dgm:pt>
    <dgm:pt modelId="{A035B6C9-4BC5-4758-B72F-6521411DA8FA}" type="pres">
      <dgm:prSet presAssocID="{C07586E0-0E96-4F27-AA36-6CFF5097D68A}" presName="vertSpace2b" presStyleCnt="0"/>
      <dgm:spPr/>
    </dgm:pt>
    <dgm:pt modelId="{2D05AA6E-5B05-4DA8-A0B3-F962C90B5D2D}" type="pres">
      <dgm:prSet presAssocID="{68A3B48D-31B7-46CF-BAD2-EF8FBA335B41}" presName="horz2" presStyleCnt="0"/>
      <dgm:spPr/>
    </dgm:pt>
    <dgm:pt modelId="{2BB1FE6D-944E-4C19-9053-81744A6BC3F7}" type="pres">
      <dgm:prSet presAssocID="{68A3B48D-31B7-46CF-BAD2-EF8FBA335B41}" presName="horzSpace2" presStyleCnt="0"/>
      <dgm:spPr/>
    </dgm:pt>
    <dgm:pt modelId="{89377930-C2F0-4A2A-ACC3-77337A647400}" type="pres">
      <dgm:prSet presAssocID="{68A3B48D-31B7-46CF-BAD2-EF8FBA335B41}" presName="tx2" presStyleLbl="revTx" presStyleIdx="3" presStyleCnt="5"/>
      <dgm:spPr/>
      <dgm:t>
        <a:bodyPr/>
        <a:lstStyle/>
        <a:p>
          <a:endParaRPr lang="zh-TW" altLang="en-US"/>
        </a:p>
      </dgm:t>
    </dgm:pt>
    <dgm:pt modelId="{B7C20939-91DB-4073-8B2D-0DEAA39CF3A3}" type="pres">
      <dgm:prSet presAssocID="{68A3B48D-31B7-46CF-BAD2-EF8FBA335B41}" presName="vert2" presStyleCnt="0"/>
      <dgm:spPr/>
    </dgm:pt>
    <dgm:pt modelId="{D379B0F0-15FF-4E47-82EA-7B3E3F13780A}" type="pres">
      <dgm:prSet presAssocID="{68A3B48D-31B7-46CF-BAD2-EF8FBA335B41}" presName="thinLine2b" presStyleLbl="callout" presStyleIdx="2" presStyleCnt="4"/>
      <dgm:spPr/>
    </dgm:pt>
    <dgm:pt modelId="{4034DE53-7147-484B-8121-BEA5FDE83250}" type="pres">
      <dgm:prSet presAssocID="{68A3B48D-31B7-46CF-BAD2-EF8FBA335B41}" presName="vertSpace2b" presStyleCnt="0"/>
      <dgm:spPr/>
    </dgm:pt>
    <dgm:pt modelId="{656534A6-D1CD-4C3E-9D22-AACC92810402}" type="pres">
      <dgm:prSet presAssocID="{6A018228-7EB9-4F5B-9B7F-8F1D2219ABF8}" presName="horz2" presStyleCnt="0"/>
      <dgm:spPr/>
    </dgm:pt>
    <dgm:pt modelId="{29C5A495-B3B1-482C-AB07-75824514DEBB}" type="pres">
      <dgm:prSet presAssocID="{6A018228-7EB9-4F5B-9B7F-8F1D2219ABF8}" presName="horzSpace2" presStyleCnt="0"/>
      <dgm:spPr/>
    </dgm:pt>
    <dgm:pt modelId="{3BC1B15A-C073-4512-943D-42DCCC1E7A0F}" type="pres">
      <dgm:prSet presAssocID="{6A018228-7EB9-4F5B-9B7F-8F1D2219ABF8}" presName="tx2" presStyleLbl="revTx" presStyleIdx="4" presStyleCnt="5"/>
      <dgm:spPr/>
      <dgm:t>
        <a:bodyPr/>
        <a:lstStyle/>
        <a:p>
          <a:endParaRPr lang="zh-TW" altLang="en-US"/>
        </a:p>
      </dgm:t>
    </dgm:pt>
    <dgm:pt modelId="{E6A54BED-6E6B-4208-B29C-1855EB6692EE}" type="pres">
      <dgm:prSet presAssocID="{6A018228-7EB9-4F5B-9B7F-8F1D2219ABF8}" presName="vert2" presStyleCnt="0"/>
      <dgm:spPr/>
    </dgm:pt>
    <dgm:pt modelId="{4A1CD5DB-025B-47DB-8EAA-B269C1B64878}" type="pres">
      <dgm:prSet presAssocID="{6A018228-7EB9-4F5B-9B7F-8F1D2219ABF8}" presName="thinLine2b" presStyleLbl="callout" presStyleIdx="3" presStyleCnt="4"/>
      <dgm:spPr/>
    </dgm:pt>
    <dgm:pt modelId="{286841AB-9CF1-4B92-86FD-E2DAAC14885A}" type="pres">
      <dgm:prSet presAssocID="{6A018228-7EB9-4F5B-9B7F-8F1D2219ABF8}" presName="vertSpace2b" presStyleCnt="0"/>
      <dgm:spPr/>
    </dgm:pt>
  </dgm:ptLst>
  <dgm:cxnLst>
    <dgm:cxn modelId="{934FD5F7-E0F3-4340-9A4A-475C0CE49292}" srcId="{BAA28BD3-88C5-4C6B-BEF8-902699C988BD}" destId="{68A3B48D-31B7-46CF-BAD2-EF8FBA335B41}" srcOrd="2" destOrd="0" parTransId="{B190505C-11A6-4FCB-A3E3-D5B64B0101EA}" sibTransId="{5FACC684-3B70-4435-964F-683E4E77A9F8}"/>
    <dgm:cxn modelId="{98A03B55-002C-42E0-AF55-28F8EF199093}" srcId="{BAA28BD3-88C5-4C6B-BEF8-902699C988BD}" destId="{6A018228-7EB9-4F5B-9B7F-8F1D2219ABF8}" srcOrd="3" destOrd="0" parTransId="{9329AAAF-F2CA-4503-8FCF-4108E19B5C6B}" sibTransId="{B2ADB0F0-3728-44A4-AA88-167F23C4B4E7}"/>
    <dgm:cxn modelId="{BA25BBE6-3B94-491B-8852-565622FC0658}" type="presOf" srcId="{68A3B48D-31B7-46CF-BAD2-EF8FBA335B41}" destId="{89377930-C2F0-4A2A-ACC3-77337A647400}" srcOrd="0" destOrd="0" presId="urn:microsoft.com/office/officeart/2008/layout/LinedList"/>
    <dgm:cxn modelId="{FFEE5ED3-57C4-4728-AE3B-A50117FD52CA}" type="presOf" srcId="{E3A2302A-8CC5-4439-B021-48D2897B53DA}" destId="{FF8C1120-5202-4AFE-9C8D-D19CB52EF276}" srcOrd="0" destOrd="0" presId="urn:microsoft.com/office/officeart/2008/layout/LinedList"/>
    <dgm:cxn modelId="{FF3E635C-0E53-443A-A908-659077E1F176}" srcId="{BAA28BD3-88C5-4C6B-BEF8-902699C988BD}" destId="{C07586E0-0E96-4F27-AA36-6CFF5097D68A}" srcOrd="1" destOrd="0" parTransId="{5380D7A0-CD00-4DAA-AC50-BED3C7E110DF}" sibTransId="{0263B70D-FE50-405F-A729-E5B9E5797099}"/>
    <dgm:cxn modelId="{5DAE7DD4-7711-4A99-AEEB-6BB55DC92704}" srcId="{BAA28BD3-88C5-4C6B-BEF8-902699C988BD}" destId="{EE95A3E4-6CD8-417F-80D0-AF6E1A39B6AF}" srcOrd="0" destOrd="0" parTransId="{00B09C65-7B89-4787-BB77-3EBB2CB776A3}" sibTransId="{9C30AF42-8545-486F-86A8-9876DD6154B9}"/>
    <dgm:cxn modelId="{BEBC9017-7B0E-4DBC-999B-6A17A9EEA1AC}" type="presOf" srcId="{6A018228-7EB9-4F5B-9B7F-8F1D2219ABF8}" destId="{3BC1B15A-C073-4512-943D-42DCCC1E7A0F}" srcOrd="0" destOrd="0" presId="urn:microsoft.com/office/officeart/2008/layout/LinedList"/>
    <dgm:cxn modelId="{FBE24AAC-6433-461D-A2DD-C01694FF1A5E}" srcId="{E3A2302A-8CC5-4439-B021-48D2897B53DA}" destId="{BAA28BD3-88C5-4C6B-BEF8-902699C988BD}" srcOrd="0" destOrd="0" parTransId="{B96F6B83-6FAA-485D-82E9-5E15D97AB5F4}" sibTransId="{0B77DE41-5048-43F1-A85A-78EA18FFA5AD}"/>
    <dgm:cxn modelId="{320292BB-B7CA-4B1B-8B80-3BA226DF827B}" type="presOf" srcId="{BAA28BD3-88C5-4C6B-BEF8-902699C988BD}" destId="{D97C2C02-DDD1-424E-BEA2-1F8CE0F58764}" srcOrd="0" destOrd="0" presId="urn:microsoft.com/office/officeart/2008/layout/LinedList"/>
    <dgm:cxn modelId="{DA849069-880C-45C8-9DBC-AD697CAA6777}" type="presOf" srcId="{C07586E0-0E96-4F27-AA36-6CFF5097D68A}" destId="{3020155C-D253-44B2-A726-CCC3DEB49847}" srcOrd="0" destOrd="0" presId="urn:microsoft.com/office/officeart/2008/layout/LinedList"/>
    <dgm:cxn modelId="{BF15BA1E-2D51-4F95-99DC-67B7247157CC}" type="presOf" srcId="{EE95A3E4-6CD8-417F-80D0-AF6E1A39B6AF}" destId="{0C9ABE22-D888-4612-A42E-012A4BC41FED}" srcOrd="0" destOrd="0" presId="urn:microsoft.com/office/officeart/2008/layout/LinedList"/>
    <dgm:cxn modelId="{877F306A-E12D-4492-A51B-4F91714AC17A}" type="presParOf" srcId="{FF8C1120-5202-4AFE-9C8D-D19CB52EF276}" destId="{8F1C2C52-FF9C-43E1-A062-CAB3990536B6}" srcOrd="0" destOrd="0" presId="urn:microsoft.com/office/officeart/2008/layout/LinedList"/>
    <dgm:cxn modelId="{BD462ECE-6D0E-468C-9976-0A87B41C2D15}" type="presParOf" srcId="{FF8C1120-5202-4AFE-9C8D-D19CB52EF276}" destId="{66B867A7-49F8-4BFE-82C4-84C5E81DF868}" srcOrd="1" destOrd="0" presId="urn:microsoft.com/office/officeart/2008/layout/LinedList"/>
    <dgm:cxn modelId="{ED072B41-6348-44FF-9F5D-B01EE7BF2391}" type="presParOf" srcId="{66B867A7-49F8-4BFE-82C4-84C5E81DF868}" destId="{D97C2C02-DDD1-424E-BEA2-1F8CE0F58764}" srcOrd="0" destOrd="0" presId="urn:microsoft.com/office/officeart/2008/layout/LinedList"/>
    <dgm:cxn modelId="{C8FB42B8-3D14-4B49-B18A-A115687A145E}" type="presParOf" srcId="{66B867A7-49F8-4BFE-82C4-84C5E81DF868}" destId="{7BDBCB72-CB8B-49E6-AAB3-13BFC5000765}" srcOrd="1" destOrd="0" presId="urn:microsoft.com/office/officeart/2008/layout/LinedList"/>
    <dgm:cxn modelId="{A1C3B165-4CD0-4A03-A41D-31FD1C8EC01A}" type="presParOf" srcId="{7BDBCB72-CB8B-49E6-AAB3-13BFC5000765}" destId="{3C091EB1-42B2-410A-94B7-C45216682809}" srcOrd="0" destOrd="0" presId="urn:microsoft.com/office/officeart/2008/layout/LinedList"/>
    <dgm:cxn modelId="{D0B8FE99-58F0-4B49-9C58-8B3C1FDA2949}" type="presParOf" srcId="{7BDBCB72-CB8B-49E6-AAB3-13BFC5000765}" destId="{0CF8F36C-58FF-4285-9577-5979660BB29E}" srcOrd="1" destOrd="0" presId="urn:microsoft.com/office/officeart/2008/layout/LinedList"/>
    <dgm:cxn modelId="{256D5696-71BD-41C7-8352-C6423ABB1D19}" type="presParOf" srcId="{0CF8F36C-58FF-4285-9577-5979660BB29E}" destId="{1CCF7727-363D-4807-9A3B-74E5C65539C1}" srcOrd="0" destOrd="0" presId="urn:microsoft.com/office/officeart/2008/layout/LinedList"/>
    <dgm:cxn modelId="{59AA9E2D-CFE7-4FE1-B63F-F8AE2C8ADAC7}" type="presParOf" srcId="{0CF8F36C-58FF-4285-9577-5979660BB29E}" destId="{0C9ABE22-D888-4612-A42E-012A4BC41FED}" srcOrd="1" destOrd="0" presId="urn:microsoft.com/office/officeart/2008/layout/LinedList"/>
    <dgm:cxn modelId="{35480C5F-4666-4570-8AC5-46F6DF599E7A}" type="presParOf" srcId="{0CF8F36C-58FF-4285-9577-5979660BB29E}" destId="{2DE21FD9-9BDA-4681-A46E-04C377829457}" srcOrd="2" destOrd="0" presId="urn:microsoft.com/office/officeart/2008/layout/LinedList"/>
    <dgm:cxn modelId="{B1CDB42B-E693-4C7A-8A41-BE282118B06D}" type="presParOf" srcId="{7BDBCB72-CB8B-49E6-AAB3-13BFC5000765}" destId="{1B007F30-7F27-4EAB-8F36-A5CF81C97BBD}" srcOrd="2" destOrd="0" presId="urn:microsoft.com/office/officeart/2008/layout/LinedList"/>
    <dgm:cxn modelId="{68F88FAA-A543-4EB0-BFB9-899B7AA41A2D}" type="presParOf" srcId="{7BDBCB72-CB8B-49E6-AAB3-13BFC5000765}" destId="{F7E9A001-BF9A-439C-B56D-AE555A402085}" srcOrd="3" destOrd="0" presId="urn:microsoft.com/office/officeart/2008/layout/LinedList"/>
    <dgm:cxn modelId="{0B54D2CF-A33B-4597-B8DD-D80270178145}" type="presParOf" srcId="{7BDBCB72-CB8B-49E6-AAB3-13BFC5000765}" destId="{FEDAE39E-2D7C-4832-A9E6-ACCA7BF03F11}" srcOrd="4" destOrd="0" presId="urn:microsoft.com/office/officeart/2008/layout/LinedList"/>
    <dgm:cxn modelId="{3CAEACF1-91C2-4740-BB6F-BEB4A1B62CAB}" type="presParOf" srcId="{FEDAE39E-2D7C-4832-A9E6-ACCA7BF03F11}" destId="{7C9CCA9C-EF7A-4712-AF1D-5F9DC56125D3}" srcOrd="0" destOrd="0" presId="urn:microsoft.com/office/officeart/2008/layout/LinedList"/>
    <dgm:cxn modelId="{0DD7D021-AF7C-4A44-A37D-3911B87C727E}" type="presParOf" srcId="{FEDAE39E-2D7C-4832-A9E6-ACCA7BF03F11}" destId="{3020155C-D253-44B2-A726-CCC3DEB49847}" srcOrd="1" destOrd="0" presId="urn:microsoft.com/office/officeart/2008/layout/LinedList"/>
    <dgm:cxn modelId="{CC60FA05-A1EE-437C-85EE-57FB1327ED47}" type="presParOf" srcId="{FEDAE39E-2D7C-4832-A9E6-ACCA7BF03F11}" destId="{5F510DCD-7DF9-49CF-85FE-3004022863D3}" srcOrd="2" destOrd="0" presId="urn:microsoft.com/office/officeart/2008/layout/LinedList"/>
    <dgm:cxn modelId="{E153288E-EF01-4B09-96C5-39AA945AFC1D}" type="presParOf" srcId="{7BDBCB72-CB8B-49E6-AAB3-13BFC5000765}" destId="{B4EEB9C0-1C71-4841-B7AB-CB76B686A9BA}" srcOrd="5" destOrd="0" presId="urn:microsoft.com/office/officeart/2008/layout/LinedList"/>
    <dgm:cxn modelId="{5774ADD7-22EE-4C66-A6A1-69D5F3D975B4}" type="presParOf" srcId="{7BDBCB72-CB8B-49E6-AAB3-13BFC5000765}" destId="{A035B6C9-4BC5-4758-B72F-6521411DA8FA}" srcOrd="6" destOrd="0" presId="urn:microsoft.com/office/officeart/2008/layout/LinedList"/>
    <dgm:cxn modelId="{2CBEA5C0-0CFD-45B3-A492-8E4F012A33FA}" type="presParOf" srcId="{7BDBCB72-CB8B-49E6-AAB3-13BFC5000765}" destId="{2D05AA6E-5B05-4DA8-A0B3-F962C90B5D2D}" srcOrd="7" destOrd="0" presId="urn:microsoft.com/office/officeart/2008/layout/LinedList"/>
    <dgm:cxn modelId="{510E71D8-CEC8-439E-B32B-07216D235CB7}" type="presParOf" srcId="{2D05AA6E-5B05-4DA8-A0B3-F962C90B5D2D}" destId="{2BB1FE6D-944E-4C19-9053-81744A6BC3F7}" srcOrd="0" destOrd="0" presId="urn:microsoft.com/office/officeart/2008/layout/LinedList"/>
    <dgm:cxn modelId="{B33AC193-AB8D-4AE1-A830-A07F7C55C81B}" type="presParOf" srcId="{2D05AA6E-5B05-4DA8-A0B3-F962C90B5D2D}" destId="{89377930-C2F0-4A2A-ACC3-77337A647400}" srcOrd="1" destOrd="0" presId="urn:microsoft.com/office/officeart/2008/layout/LinedList"/>
    <dgm:cxn modelId="{B72DDDD6-DA79-4C1E-BD46-846F6EB7785D}" type="presParOf" srcId="{2D05AA6E-5B05-4DA8-A0B3-F962C90B5D2D}" destId="{B7C20939-91DB-4073-8B2D-0DEAA39CF3A3}" srcOrd="2" destOrd="0" presId="urn:microsoft.com/office/officeart/2008/layout/LinedList"/>
    <dgm:cxn modelId="{4613B43D-9FDA-4A8A-A1E7-6C2E9F241CCB}" type="presParOf" srcId="{7BDBCB72-CB8B-49E6-AAB3-13BFC5000765}" destId="{D379B0F0-15FF-4E47-82EA-7B3E3F13780A}" srcOrd="8" destOrd="0" presId="urn:microsoft.com/office/officeart/2008/layout/LinedList"/>
    <dgm:cxn modelId="{0E59F7D0-3212-43CD-B942-5A57BACC9F0E}" type="presParOf" srcId="{7BDBCB72-CB8B-49E6-AAB3-13BFC5000765}" destId="{4034DE53-7147-484B-8121-BEA5FDE83250}" srcOrd="9" destOrd="0" presId="urn:microsoft.com/office/officeart/2008/layout/LinedList"/>
    <dgm:cxn modelId="{E8659B94-E9E8-4E7C-9179-CA93FE69C498}" type="presParOf" srcId="{7BDBCB72-CB8B-49E6-AAB3-13BFC5000765}" destId="{656534A6-D1CD-4C3E-9D22-AACC92810402}" srcOrd="10" destOrd="0" presId="urn:microsoft.com/office/officeart/2008/layout/LinedList"/>
    <dgm:cxn modelId="{713B148B-40B2-4788-B26A-B1BBBB1625F4}" type="presParOf" srcId="{656534A6-D1CD-4C3E-9D22-AACC92810402}" destId="{29C5A495-B3B1-482C-AB07-75824514DEBB}" srcOrd="0" destOrd="0" presId="urn:microsoft.com/office/officeart/2008/layout/LinedList"/>
    <dgm:cxn modelId="{4B3C56A1-5764-4A80-A6A2-DD434A4E5144}" type="presParOf" srcId="{656534A6-D1CD-4C3E-9D22-AACC92810402}" destId="{3BC1B15A-C073-4512-943D-42DCCC1E7A0F}" srcOrd="1" destOrd="0" presId="urn:microsoft.com/office/officeart/2008/layout/LinedList"/>
    <dgm:cxn modelId="{D587A9E2-C239-4A4F-B684-2AAE820FE2AD}" type="presParOf" srcId="{656534A6-D1CD-4C3E-9D22-AACC92810402}" destId="{E6A54BED-6E6B-4208-B29C-1855EB6692EE}" srcOrd="2" destOrd="0" presId="urn:microsoft.com/office/officeart/2008/layout/LinedList"/>
    <dgm:cxn modelId="{93E0FD37-6036-4F49-BB76-28D26CA01432}" type="presParOf" srcId="{7BDBCB72-CB8B-49E6-AAB3-13BFC5000765}" destId="{4A1CD5DB-025B-47DB-8EAA-B269C1B64878}" srcOrd="11" destOrd="0" presId="urn:microsoft.com/office/officeart/2008/layout/LinedList"/>
    <dgm:cxn modelId="{03FC0B5A-34EF-470B-AFE2-130DCB9F6034}" type="presParOf" srcId="{7BDBCB72-CB8B-49E6-AAB3-13BFC5000765}" destId="{286841AB-9CF1-4B92-86FD-E2DAAC14885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115CC0-D27B-4317-83B4-F6DFCD9777EC}" type="doc">
      <dgm:prSet loTypeId="urn:microsoft.com/office/officeart/2005/8/layout/arrow2" loCatId="process" qsTypeId="urn:microsoft.com/office/officeart/2005/8/quickstyle/simple1" qsCatId="simple" csTypeId="urn:microsoft.com/office/officeart/2005/8/colors/accent2_5" csCatId="accent2" phldr="1"/>
      <dgm:spPr/>
    </dgm:pt>
    <dgm:pt modelId="{2B9B101F-44D2-46DC-B9BF-964DF4182EEB}">
      <dgm:prSet phldrT="[文字]"/>
      <dgm:spPr/>
      <dgm:t>
        <a:bodyPr/>
        <a:lstStyle/>
        <a:p>
          <a:r>
            <a:rPr lang="en-US" altLang="zh-TW" dirty="0" smtClean="0"/>
            <a:t>I</a:t>
          </a:r>
          <a:r>
            <a:rPr lang="zh-TW" altLang="en-US" dirty="0" smtClean="0"/>
            <a:t>型人才</a:t>
          </a:r>
          <a:endParaRPr lang="zh-TW" altLang="en-US" dirty="0"/>
        </a:p>
      </dgm:t>
    </dgm:pt>
    <dgm:pt modelId="{D3D7E6F2-28CF-46C2-9AF9-6B7392DDAB92}" type="parTrans" cxnId="{13DAC98D-3378-4F6F-8632-67E9787B80C2}">
      <dgm:prSet/>
      <dgm:spPr/>
      <dgm:t>
        <a:bodyPr/>
        <a:lstStyle/>
        <a:p>
          <a:endParaRPr lang="zh-TW" altLang="en-US"/>
        </a:p>
      </dgm:t>
    </dgm:pt>
    <dgm:pt modelId="{3DA433DB-EB31-4A71-B80B-AD58EF23D8C7}" type="sibTrans" cxnId="{13DAC98D-3378-4F6F-8632-67E9787B80C2}">
      <dgm:prSet/>
      <dgm:spPr/>
      <dgm:t>
        <a:bodyPr/>
        <a:lstStyle/>
        <a:p>
          <a:endParaRPr lang="zh-TW" altLang="en-US"/>
        </a:p>
      </dgm:t>
    </dgm:pt>
    <dgm:pt modelId="{B9E940CE-D3E8-453C-9650-46B3FD4AB3B4}">
      <dgm:prSet phldrT="[文字]"/>
      <dgm:spPr/>
      <dgm:t>
        <a:bodyPr/>
        <a:lstStyle/>
        <a:p>
          <a:r>
            <a:rPr lang="en-US" altLang="zh-TW" dirty="0" smtClean="0"/>
            <a:t>T</a:t>
          </a:r>
          <a:r>
            <a:rPr lang="zh-TW" altLang="en-US" dirty="0" smtClean="0"/>
            <a:t>型人才</a:t>
          </a:r>
          <a:endParaRPr lang="zh-TW" altLang="en-US" dirty="0"/>
        </a:p>
      </dgm:t>
    </dgm:pt>
    <dgm:pt modelId="{BB1C45FD-E389-4CAA-9BCC-1420012BA7CF}" type="parTrans" cxnId="{F9B7C8B7-1680-481D-8F01-6270108F7F6A}">
      <dgm:prSet/>
      <dgm:spPr/>
      <dgm:t>
        <a:bodyPr/>
        <a:lstStyle/>
        <a:p>
          <a:endParaRPr lang="zh-TW" altLang="en-US"/>
        </a:p>
      </dgm:t>
    </dgm:pt>
    <dgm:pt modelId="{14ED7626-1FB0-4AF1-BB5B-19EF19ED55FD}" type="sibTrans" cxnId="{F9B7C8B7-1680-481D-8F01-6270108F7F6A}">
      <dgm:prSet/>
      <dgm:spPr/>
      <dgm:t>
        <a:bodyPr/>
        <a:lstStyle/>
        <a:p>
          <a:endParaRPr lang="zh-TW" altLang="en-US"/>
        </a:p>
      </dgm:t>
    </dgm:pt>
    <dgm:pt modelId="{5D98CF5C-66AF-4E99-A427-CF3A33315F8F}">
      <dgm:prSet phldrT="[文字]"/>
      <dgm:spPr/>
      <dgm:t>
        <a:bodyPr/>
        <a:lstStyle/>
        <a:p>
          <a:r>
            <a:rPr lang="el-GR" b="0" i="0" dirty="0" smtClean="0"/>
            <a:t>Π</a:t>
          </a:r>
          <a:r>
            <a:rPr lang="zh-TW" altLang="en-US" b="0" i="0" dirty="0" smtClean="0"/>
            <a:t>型人才</a:t>
          </a:r>
          <a:endParaRPr lang="zh-TW" altLang="en-US" dirty="0"/>
        </a:p>
      </dgm:t>
    </dgm:pt>
    <dgm:pt modelId="{7266217A-EE78-4558-B808-67F29612767D}" type="parTrans" cxnId="{2C7A4926-AB3D-4CDD-A9EA-006E4214E643}">
      <dgm:prSet/>
      <dgm:spPr/>
      <dgm:t>
        <a:bodyPr/>
        <a:lstStyle/>
        <a:p>
          <a:endParaRPr lang="zh-TW" altLang="en-US"/>
        </a:p>
      </dgm:t>
    </dgm:pt>
    <dgm:pt modelId="{9ED50B94-040A-4E07-9AD9-5DD799D25906}" type="sibTrans" cxnId="{2C7A4926-AB3D-4CDD-A9EA-006E4214E643}">
      <dgm:prSet/>
      <dgm:spPr/>
      <dgm:t>
        <a:bodyPr/>
        <a:lstStyle/>
        <a:p>
          <a:endParaRPr lang="zh-TW" altLang="en-US"/>
        </a:p>
      </dgm:t>
    </dgm:pt>
    <dgm:pt modelId="{1617552B-7CC7-4387-A49C-6C6633C50281}" type="pres">
      <dgm:prSet presAssocID="{7D115CC0-D27B-4317-83B4-F6DFCD9777EC}" presName="arrowDiagram" presStyleCnt="0">
        <dgm:presLayoutVars>
          <dgm:chMax val="5"/>
          <dgm:dir/>
          <dgm:resizeHandles val="exact"/>
        </dgm:presLayoutVars>
      </dgm:prSet>
      <dgm:spPr/>
    </dgm:pt>
    <dgm:pt modelId="{9CE671A1-17AE-4671-AA90-ADD409B621FB}" type="pres">
      <dgm:prSet presAssocID="{7D115CC0-D27B-4317-83B4-F6DFCD9777EC}" presName="arrow" presStyleLbl="bgShp" presStyleIdx="0" presStyleCnt="1"/>
      <dgm:spPr/>
    </dgm:pt>
    <dgm:pt modelId="{55195889-4D0C-41A2-AFE5-6D7490B786F2}" type="pres">
      <dgm:prSet presAssocID="{7D115CC0-D27B-4317-83B4-F6DFCD9777EC}" presName="arrowDiagram3" presStyleCnt="0"/>
      <dgm:spPr/>
    </dgm:pt>
    <dgm:pt modelId="{E4A2CF42-3AC9-4046-AEAA-3CE1536E2C3A}" type="pres">
      <dgm:prSet presAssocID="{2B9B101F-44D2-46DC-B9BF-964DF4182EEB}" presName="bullet3a" presStyleLbl="node1" presStyleIdx="0" presStyleCnt="3"/>
      <dgm:spPr/>
    </dgm:pt>
    <dgm:pt modelId="{4B2E178F-9CF4-49BC-ABFD-3DD9B3186B24}" type="pres">
      <dgm:prSet presAssocID="{2B9B101F-44D2-46DC-B9BF-964DF4182EE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A0AA6-230F-4FD9-BB53-19686F79D4AC}" type="pres">
      <dgm:prSet presAssocID="{B9E940CE-D3E8-453C-9650-46B3FD4AB3B4}" presName="bullet3b" presStyleLbl="node1" presStyleIdx="1" presStyleCnt="3"/>
      <dgm:spPr/>
    </dgm:pt>
    <dgm:pt modelId="{AC3C2FD5-DAB0-4E40-95A6-B31EB4C08A97}" type="pres">
      <dgm:prSet presAssocID="{B9E940CE-D3E8-453C-9650-46B3FD4AB3B4}" presName="textBox3b" presStyleLbl="revTx" presStyleIdx="1" presStyleCnt="3" custScaleX="1241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3B2565-8DF9-49C7-BB98-CE20ECC9A3B5}" type="pres">
      <dgm:prSet presAssocID="{5D98CF5C-66AF-4E99-A427-CF3A33315F8F}" presName="bullet3c" presStyleLbl="node1" presStyleIdx="2" presStyleCnt="3"/>
      <dgm:spPr/>
    </dgm:pt>
    <dgm:pt modelId="{9CC2B09B-C95E-4F47-807E-C30A58808B17}" type="pres">
      <dgm:prSet presAssocID="{5D98CF5C-66AF-4E99-A427-CF3A33315F8F}" presName="textBox3c" presStyleLbl="revTx" presStyleIdx="2" presStyleCnt="3" custScaleX="1239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7EAE27-AF1A-4E7E-9346-DEF44B6C169B}" type="presOf" srcId="{7D115CC0-D27B-4317-83B4-F6DFCD9777EC}" destId="{1617552B-7CC7-4387-A49C-6C6633C50281}" srcOrd="0" destOrd="0" presId="urn:microsoft.com/office/officeart/2005/8/layout/arrow2"/>
    <dgm:cxn modelId="{63B643E9-3B93-4158-95A1-1B81D2EA0610}" type="presOf" srcId="{B9E940CE-D3E8-453C-9650-46B3FD4AB3B4}" destId="{AC3C2FD5-DAB0-4E40-95A6-B31EB4C08A97}" srcOrd="0" destOrd="0" presId="urn:microsoft.com/office/officeart/2005/8/layout/arrow2"/>
    <dgm:cxn modelId="{96D0127F-9E5B-4806-8AD2-392A1E6A5371}" type="presOf" srcId="{2B9B101F-44D2-46DC-B9BF-964DF4182EEB}" destId="{4B2E178F-9CF4-49BC-ABFD-3DD9B3186B24}" srcOrd="0" destOrd="0" presId="urn:microsoft.com/office/officeart/2005/8/layout/arrow2"/>
    <dgm:cxn modelId="{2C7A4926-AB3D-4CDD-A9EA-006E4214E643}" srcId="{7D115CC0-D27B-4317-83B4-F6DFCD9777EC}" destId="{5D98CF5C-66AF-4E99-A427-CF3A33315F8F}" srcOrd="2" destOrd="0" parTransId="{7266217A-EE78-4558-B808-67F29612767D}" sibTransId="{9ED50B94-040A-4E07-9AD9-5DD799D25906}"/>
    <dgm:cxn modelId="{8477E6B9-B869-4833-887B-ECA3E6A77760}" type="presOf" srcId="{5D98CF5C-66AF-4E99-A427-CF3A33315F8F}" destId="{9CC2B09B-C95E-4F47-807E-C30A58808B17}" srcOrd="0" destOrd="0" presId="urn:microsoft.com/office/officeart/2005/8/layout/arrow2"/>
    <dgm:cxn modelId="{13DAC98D-3378-4F6F-8632-67E9787B80C2}" srcId="{7D115CC0-D27B-4317-83B4-F6DFCD9777EC}" destId="{2B9B101F-44D2-46DC-B9BF-964DF4182EEB}" srcOrd="0" destOrd="0" parTransId="{D3D7E6F2-28CF-46C2-9AF9-6B7392DDAB92}" sibTransId="{3DA433DB-EB31-4A71-B80B-AD58EF23D8C7}"/>
    <dgm:cxn modelId="{F9B7C8B7-1680-481D-8F01-6270108F7F6A}" srcId="{7D115CC0-D27B-4317-83B4-F6DFCD9777EC}" destId="{B9E940CE-D3E8-453C-9650-46B3FD4AB3B4}" srcOrd="1" destOrd="0" parTransId="{BB1C45FD-E389-4CAA-9BCC-1420012BA7CF}" sibTransId="{14ED7626-1FB0-4AF1-BB5B-19EF19ED55FD}"/>
    <dgm:cxn modelId="{25CC97FB-6D99-4AC0-9BA1-8DB2482BCB04}" type="presParOf" srcId="{1617552B-7CC7-4387-A49C-6C6633C50281}" destId="{9CE671A1-17AE-4671-AA90-ADD409B621FB}" srcOrd="0" destOrd="0" presId="urn:microsoft.com/office/officeart/2005/8/layout/arrow2"/>
    <dgm:cxn modelId="{04BD0B94-EC4D-4595-AA26-91FD1619CD7E}" type="presParOf" srcId="{1617552B-7CC7-4387-A49C-6C6633C50281}" destId="{55195889-4D0C-41A2-AFE5-6D7490B786F2}" srcOrd="1" destOrd="0" presId="urn:microsoft.com/office/officeart/2005/8/layout/arrow2"/>
    <dgm:cxn modelId="{A3B1E608-7A3B-4815-B647-8C7C970BD003}" type="presParOf" srcId="{55195889-4D0C-41A2-AFE5-6D7490B786F2}" destId="{E4A2CF42-3AC9-4046-AEAA-3CE1536E2C3A}" srcOrd="0" destOrd="0" presId="urn:microsoft.com/office/officeart/2005/8/layout/arrow2"/>
    <dgm:cxn modelId="{47B3F0D7-DD7A-4E16-BD99-66D5E6354FC4}" type="presParOf" srcId="{55195889-4D0C-41A2-AFE5-6D7490B786F2}" destId="{4B2E178F-9CF4-49BC-ABFD-3DD9B3186B24}" srcOrd="1" destOrd="0" presId="urn:microsoft.com/office/officeart/2005/8/layout/arrow2"/>
    <dgm:cxn modelId="{A9D5CE04-13C3-42C7-BA93-CFF618814293}" type="presParOf" srcId="{55195889-4D0C-41A2-AFE5-6D7490B786F2}" destId="{EDBA0AA6-230F-4FD9-BB53-19686F79D4AC}" srcOrd="2" destOrd="0" presId="urn:microsoft.com/office/officeart/2005/8/layout/arrow2"/>
    <dgm:cxn modelId="{3C1632FB-C94B-441C-AC3F-D105961E7FEC}" type="presParOf" srcId="{55195889-4D0C-41A2-AFE5-6D7490B786F2}" destId="{AC3C2FD5-DAB0-4E40-95A6-B31EB4C08A97}" srcOrd="3" destOrd="0" presId="urn:microsoft.com/office/officeart/2005/8/layout/arrow2"/>
    <dgm:cxn modelId="{C920AB27-3D8F-4365-AF54-DFA283FBAAE3}" type="presParOf" srcId="{55195889-4D0C-41A2-AFE5-6D7490B786F2}" destId="{CC3B2565-8DF9-49C7-BB98-CE20ECC9A3B5}" srcOrd="4" destOrd="0" presId="urn:microsoft.com/office/officeart/2005/8/layout/arrow2"/>
    <dgm:cxn modelId="{265C75B7-0434-49F5-AF8B-3EE5D360BB70}" type="presParOf" srcId="{55195889-4D0C-41A2-AFE5-6D7490B786F2}" destId="{9CC2B09B-C95E-4F47-807E-C30A58808B1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AE1692-5D77-4AFF-B505-30FFFD695634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DE9D719D-0EC6-4A07-A251-E6283C92544F}">
      <dgm:prSet phldrT="[文字]"/>
      <dgm:spPr/>
      <dgm:t>
        <a:bodyPr/>
        <a:lstStyle/>
        <a:p>
          <a:r>
            <a:rPr lang="zh-TW" altLang="en-US" dirty="0" smtClean="0"/>
            <a:t>願景品牌</a:t>
          </a:r>
          <a:endParaRPr lang="zh-TW" altLang="en-US" dirty="0"/>
        </a:p>
      </dgm:t>
    </dgm:pt>
    <dgm:pt modelId="{E0E93B47-4497-41E1-B8CF-B0067246638C}" type="parTrans" cxnId="{AF3841B4-90ED-44B1-9B37-1F94EA236F62}">
      <dgm:prSet/>
      <dgm:spPr/>
      <dgm:t>
        <a:bodyPr/>
        <a:lstStyle/>
        <a:p>
          <a:endParaRPr lang="zh-TW" altLang="en-US"/>
        </a:p>
      </dgm:t>
    </dgm:pt>
    <dgm:pt modelId="{D06776F2-C627-499B-85D6-C1367D7F67F9}" type="sibTrans" cxnId="{AF3841B4-90ED-44B1-9B37-1F94EA236F62}">
      <dgm:prSet/>
      <dgm:spPr/>
      <dgm:t>
        <a:bodyPr/>
        <a:lstStyle/>
        <a:p>
          <a:endParaRPr lang="zh-TW" altLang="en-US"/>
        </a:p>
      </dgm:t>
    </dgm:pt>
    <dgm:pt modelId="{4FD3AA26-7FC4-4ABD-8488-43478F7FF40F}">
      <dgm:prSet phldrT="[文字]"/>
      <dgm:spPr/>
      <dgm:t>
        <a:bodyPr/>
        <a:lstStyle/>
        <a:p>
          <a:r>
            <a:rPr lang="zh-TW" altLang="en-US" dirty="0" smtClean="0"/>
            <a:t>學生經驗</a:t>
          </a:r>
          <a:endParaRPr lang="zh-TW" altLang="en-US" dirty="0"/>
        </a:p>
      </dgm:t>
    </dgm:pt>
    <dgm:pt modelId="{679B26AE-B51D-415C-9330-4085CC900467}" type="parTrans" cxnId="{AD5F8255-B648-4D2C-95E8-A80A34879E34}">
      <dgm:prSet/>
      <dgm:spPr/>
      <dgm:t>
        <a:bodyPr/>
        <a:lstStyle/>
        <a:p>
          <a:endParaRPr lang="zh-TW" altLang="en-US"/>
        </a:p>
      </dgm:t>
    </dgm:pt>
    <dgm:pt modelId="{39E982D8-EB72-4737-B738-9C4BD3CCDC21}" type="sibTrans" cxnId="{AD5F8255-B648-4D2C-95E8-A80A34879E34}">
      <dgm:prSet/>
      <dgm:spPr/>
      <dgm:t>
        <a:bodyPr/>
        <a:lstStyle/>
        <a:p>
          <a:endParaRPr lang="zh-TW" altLang="en-US"/>
        </a:p>
      </dgm:t>
    </dgm:pt>
    <dgm:pt modelId="{D023E1FD-70E4-4AE1-B5A0-B4948A33089B}">
      <dgm:prSet phldrT="[文字]"/>
      <dgm:spPr/>
      <dgm:t>
        <a:bodyPr/>
        <a:lstStyle/>
        <a:p>
          <a:r>
            <a:rPr lang="zh-TW" altLang="en-US" dirty="0" smtClean="0"/>
            <a:t>在地素材</a:t>
          </a:r>
          <a:endParaRPr lang="zh-TW" altLang="en-US" dirty="0"/>
        </a:p>
      </dgm:t>
    </dgm:pt>
    <dgm:pt modelId="{9E681A96-E2FC-4DF0-A39A-6D3D033F1A39}" type="parTrans" cxnId="{37D0D337-C8FC-40A8-B3F6-12CD05475B91}">
      <dgm:prSet/>
      <dgm:spPr/>
      <dgm:t>
        <a:bodyPr/>
        <a:lstStyle/>
        <a:p>
          <a:endParaRPr lang="zh-TW" altLang="en-US"/>
        </a:p>
      </dgm:t>
    </dgm:pt>
    <dgm:pt modelId="{B180F208-BD55-48CA-8897-9AFDDBFBB0B3}" type="sibTrans" cxnId="{37D0D337-C8FC-40A8-B3F6-12CD05475B91}">
      <dgm:prSet/>
      <dgm:spPr/>
      <dgm:t>
        <a:bodyPr/>
        <a:lstStyle/>
        <a:p>
          <a:endParaRPr lang="zh-TW" altLang="en-US"/>
        </a:p>
      </dgm:t>
    </dgm:pt>
    <dgm:pt modelId="{FD6D939D-8901-4BF4-8ADC-BEE7AFA6288F}">
      <dgm:prSet phldrT="[文字]"/>
      <dgm:spPr/>
      <dgm:t>
        <a:bodyPr/>
        <a:lstStyle/>
        <a:p>
          <a:r>
            <a:rPr lang="zh-TW" altLang="en-US" dirty="0" smtClean="0"/>
            <a:t>環境需求</a:t>
          </a:r>
          <a:endParaRPr lang="zh-TW" altLang="en-US" dirty="0"/>
        </a:p>
      </dgm:t>
    </dgm:pt>
    <dgm:pt modelId="{1B5EA105-ADD8-41B0-A988-CA26547296FC}" type="parTrans" cxnId="{F7D1F644-12BC-4BD2-8A40-E82662C5815C}">
      <dgm:prSet/>
      <dgm:spPr/>
      <dgm:t>
        <a:bodyPr/>
        <a:lstStyle/>
        <a:p>
          <a:endParaRPr lang="zh-TW" altLang="en-US"/>
        </a:p>
      </dgm:t>
    </dgm:pt>
    <dgm:pt modelId="{F6699DF2-D37A-4025-A1D3-3F564E85E090}" type="sibTrans" cxnId="{F7D1F644-12BC-4BD2-8A40-E82662C5815C}">
      <dgm:prSet/>
      <dgm:spPr/>
      <dgm:t>
        <a:bodyPr/>
        <a:lstStyle/>
        <a:p>
          <a:endParaRPr lang="zh-TW" altLang="en-US"/>
        </a:p>
      </dgm:t>
    </dgm:pt>
    <dgm:pt modelId="{D3E6DAF1-F990-4DA9-B1EE-A79583C6C9C7}" type="pres">
      <dgm:prSet presAssocID="{D8AE1692-5D77-4AFF-B505-30FFFD695634}" presName="Name0" presStyleCnt="0">
        <dgm:presLayoutVars>
          <dgm:dir/>
          <dgm:animLvl val="lvl"/>
          <dgm:resizeHandles val="exact"/>
        </dgm:presLayoutVars>
      </dgm:prSet>
      <dgm:spPr/>
    </dgm:pt>
    <dgm:pt modelId="{4A41C2A8-06F1-4252-ACF2-BC9C8D548FEE}" type="pres">
      <dgm:prSet presAssocID="{DE9D719D-0EC6-4A07-A251-E6283C92544F}" presName="Name8" presStyleCnt="0"/>
      <dgm:spPr/>
    </dgm:pt>
    <dgm:pt modelId="{AFA648B5-D29E-4ADA-B9D9-100EB012F0B1}" type="pres">
      <dgm:prSet presAssocID="{DE9D719D-0EC6-4A07-A251-E6283C92544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7F9CE4-A878-4FD7-837C-14E379999628}" type="pres">
      <dgm:prSet presAssocID="{DE9D719D-0EC6-4A07-A251-E6283C9254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BD5539-349F-4EC8-A2A7-A1CC35E12425}" type="pres">
      <dgm:prSet presAssocID="{FD6D939D-8901-4BF4-8ADC-BEE7AFA6288F}" presName="Name8" presStyleCnt="0"/>
      <dgm:spPr/>
    </dgm:pt>
    <dgm:pt modelId="{413D2614-5C3C-4E38-872D-F4BF3DD31538}" type="pres">
      <dgm:prSet presAssocID="{FD6D939D-8901-4BF4-8ADC-BEE7AFA628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25A1F9-154D-415E-9756-3A21AFB82174}" type="pres">
      <dgm:prSet presAssocID="{FD6D939D-8901-4BF4-8ADC-BEE7AFA628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1022CC-7D2B-4654-9531-1E68DACD281B}" type="pres">
      <dgm:prSet presAssocID="{4FD3AA26-7FC4-4ABD-8488-43478F7FF40F}" presName="Name8" presStyleCnt="0"/>
      <dgm:spPr/>
    </dgm:pt>
    <dgm:pt modelId="{F7F158F8-EAE0-4897-82B1-2F6C65A2EF05}" type="pres">
      <dgm:prSet presAssocID="{4FD3AA26-7FC4-4ABD-8488-43478F7FF40F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8C00A6-1324-4E3C-92C7-E4088F4275E4}" type="pres">
      <dgm:prSet presAssocID="{4FD3AA26-7FC4-4ABD-8488-43478F7FF4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65F281-28A4-4DF8-A95C-76EC7827F556}" type="pres">
      <dgm:prSet presAssocID="{D023E1FD-70E4-4AE1-B5A0-B4948A33089B}" presName="Name8" presStyleCnt="0"/>
      <dgm:spPr/>
    </dgm:pt>
    <dgm:pt modelId="{1B1B4284-68D6-48A9-81DB-0DA0DA9A0C19}" type="pres">
      <dgm:prSet presAssocID="{D023E1FD-70E4-4AE1-B5A0-B4948A33089B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BB34DB-36D1-47D8-80B4-4C6E1AFB5BC4}" type="pres">
      <dgm:prSet presAssocID="{D023E1FD-70E4-4AE1-B5A0-B4948A3308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5F8255-B648-4D2C-95E8-A80A34879E34}" srcId="{D8AE1692-5D77-4AFF-B505-30FFFD695634}" destId="{4FD3AA26-7FC4-4ABD-8488-43478F7FF40F}" srcOrd="2" destOrd="0" parTransId="{679B26AE-B51D-415C-9330-4085CC900467}" sibTransId="{39E982D8-EB72-4737-B738-9C4BD3CCDC21}"/>
    <dgm:cxn modelId="{7A2FFA23-511A-4277-8CF9-38826D283258}" type="presOf" srcId="{D8AE1692-5D77-4AFF-B505-30FFFD695634}" destId="{D3E6DAF1-F990-4DA9-B1EE-A79583C6C9C7}" srcOrd="0" destOrd="0" presId="urn:microsoft.com/office/officeart/2005/8/layout/pyramid1"/>
    <dgm:cxn modelId="{AF3841B4-90ED-44B1-9B37-1F94EA236F62}" srcId="{D8AE1692-5D77-4AFF-B505-30FFFD695634}" destId="{DE9D719D-0EC6-4A07-A251-E6283C92544F}" srcOrd="0" destOrd="0" parTransId="{E0E93B47-4497-41E1-B8CF-B0067246638C}" sibTransId="{D06776F2-C627-499B-85D6-C1367D7F67F9}"/>
    <dgm:cxn modelId="{91849F23-40E9-4CB1-AE83-A1B9BEA6924B}" type="presOf" srcId="{DE9D719D-0EC6-4A07-A251-E6283C92544F}" destId="{AFA648B5-D29E-4ADA-B9D9-100EB012F0B1}" srcOrd="0" destOrd="0" presId="urn:microsoft.com/office/officeart/2005/8/layout/pyramid1"/>
    <dgm:cxn modelId="{C9AFFAF6-A997-4FD2-8A98-E7D5E5CFD9DC}" type="presOf" srcId="{D023E1FD-70E4-4AE1-B5A0-B4948A33089B}" destId="{E4BB34DB-36D1-47D8-80B4-4C6E1AFB5BC4}" srcOrd="1" destOrd="0" presId="urn:microsoft.com/office/officeart/2005/8/layout/pyramid1"/>
    <dgm:cxn modelId="{E78DF77C-223D-403F-BD40-5BB676A080C7}" type="presOf" srcId="{FD6D939D-8901-4BF4-8ADC-BEE7AFA6288F}" destId="{413D2614-5C3C-4E38-872D-F4BF3DD31538}" srcOrd="0" destOrd="0" presId="urn:microsoft.com/office/officeart/2005/8/layout/pyramid1"/>
    <dgm:cxn modelId="{E8B5DCCA-AF78-4555-B9F3-ECAB34897686}" type="presOf" srcId="{FD6D939D-8901-4BF4-8ADC-BEE7AFA6288F}" destId="{1025A1F9-154D-415E-9756-3A21AFB82174}" srcOrd="1" destOrd="0" presId="urn:microsoft.com/office/officeart/2005/8/layout/pyramid1"/>
    <dgm:cxn modelId="{37D0D337-C8FC-40A8-B3F6-12CD05475B91}" srcId="{D8AE1692-5D77-4AFF-B505-30FFFD695634}" destId="{D023E1FD-70E4-4AE1-B5A0-B4948A33089B}" srcOrd="3" destOrd="0" parTransId="{9E681A96-E2FC-4DF0-A39A-6D3D033F1A39}" sibTransId="{B180F208-BD55-48CA-8897-9AFDDBFBB0B3}"/>
    <dgm:cxn modelId="{467F5739-3102-440A-B91E-1CE27D0E5E48}" type="presOf" srcId="{4FD3AA26-7FC4-4ABD-8488-43478F7FF40F}" destId="{F7F158F8-EAE0-4897-82B1-2F6C65A2EF05}" srcOrd="0" destOrd="0" presId="urn:microsoft.com/office/officeart/2005/8/layout/pyramid1"/>
    <dgm:cxn modelId="{30A7AF01-A194-42DC-90D1-8127DDEA5247}" type="presOf" srcId="{D023E1FD-70E4-4AE1-B5A0-B4948A33089B}" destId="{1B1B4284-68D6-48A9-81DB-0DA0DA9A0C19}" srcOrd="0" destOrd="0" presId="urn:microsoft.com/office/officeart/2005/8/layout/pyramid1"/>
    <dgm:cxn modelId="{F7D1F644-12BC-4BD2-8A40-E82662C5815C}" srcId="{D8AE1692-5D77-4AFF-B505-30FFFD695634}" destId="{FD6D939D-8901-4BF4-8ADC-BEE7AFA6288F}" srcOrd="1" destOrd="0" parTransId="{1B5EA105-ADD8-41B0-A988-CA26547296FC}" sibTransId="{F6699DF2-D37A-4025-A1D3-3F564E85E090}"/>
    <dgm:cxn modelId="{60983947-361D-49CD-B261-CB0E501C675B}" type="presOf" srcId="{DE9D719D-0EC6-4A07-A251-E6283C92544F}" destId="{E87F9CE4-A878-4FD7-837C-14E379999628}" srcOrd="1" destOrd="0" presId="urn:microsoft.com/office/officeart/2005/8/layout/pyramid1"/>
    <dgm:cxn modelId="{8F356EF7-FB97-4BEF-9310-1FEEBBF95A52}" type="presOf" srcId="{4FD3AA26-7FC4-4ABD-8488-43478F7FF40F}" destId="{868C00A6-1324-4E3C-92C7-E4088F4275E4}" srcOrd="1" destOrd="0" presId="urn:microsoft.com/office/officeart/2005/8/layout/pyramid1"/>
    <dgm:cxn modelId="{879C9249-4F88-4A23-A85D-1BF76F97D57A}" type="presParOf" srcId="{D3E6DAF1-F990-4DA9-B1EE-A79583C6C9C7}" destId="{4A41C2A8-06F1-4252-ACF2-BC9C8D548FEE}" srcOrd="0" destOrd="0" presId="urn:microsoft.com/office/officeart/2005/8/layout/pyramid1"/>
    <dgm:cxn modelId="{F60DFF47-037F-43DE-B392-F847FA6B4C1D}" type="presParOf" srcId="{4A41C2A8-06F1-4252-ACF2-BC9C8D548FEE}" destId="{AFA648B5-D29E-4ADA-B9D9-100EB012F0B1}" srcOrd="0" destOrd="0" presId="urn:microsoft.com/office/officeart/2005/8/layout/pyramid1"/>
    <dgm:cxn modelId="{2C1C071B-35C4-4E3D-8FDA-5BD16537168E}" type="presParOf" srcId="{4A41C2A8-06F1-4252-ACF2-BC9C8D548FEE}" destId="{E87F9CE4-A878-4FD7-837C-14E379999628}" srcOrd="1" destOrd="0" presId="urn:microsoft.com/office/officeart/2005/8/layout/pyramid1"/>
    <dgm:cxn modelId="{A3509106-FF48-4F0D-8A49-C09F62030260}" type="presParOf" srcId="{D3E6DAF1-F990-4DA9-B1EE-A79583C6C9C7}" destId="{CBBD5539-349F-4EC8-A2A7-A1CC35E12425}" srcOrd="1" destOrd="0" presId="urn:microsoft.com/office/officeart/2005/8/layout/pyramid1"/>
    <dgm:cxn modelId="{9CD2CFB6-6995-457D-9D0A-779DF48E9831}" type="presParOf" srcId="{CBBD5539-349F-4EC8-A2A7-A1CC35E12425}" destId="{413D2614-5C3C-4E38-872D-F4BF3DD31538}" srcOrd="0" destOrd="0" presId="urn:microsoft.com/office/officeart/2005/8/layout/pyramid1"/>
    <dgm:cxn modelId="{01EA3419-34A6-4BB1-B47A-286E0A95D156}" type="presParOf" srcId="{CBBD5539-349F-4EC8-A2A7-A1CC35E12425}" destId="{1025A1F9-154D-415E-9756-3A21AFB82174}" srcOrd="1" destOrd="0" presId="urn:microsoft.com/office/officeart/2005/8/layout/pyramid1"/>
    <dgm:cxn modelId="{CC9BDCE7-8526-41E2-81E1-F6E7BE94A81F}" type="presParOf" srcId="{D3E6DAF1-F990-4DA9-B1EE-A79583C6C9C7}" destId="{041022CC-7D2B-4654-9531-1E68DACD281B}" srcOrd="2" destOrd="0" presId="urn:microsoft.com/office/officeart/2005/8/layout/pyramid1"/>
    <dgm:cxn modelId="{4C2B98D0-EA4C-47AC-A564-4C3BF3C7C453}" type="presParOf" srcId="{041022CC-7D2B-4654-9531-1E68DACD281B}" destId="{F7F158F8-EAE0-4897-82B1-2F6C65A2EF05}" srcOrd="0" destOrd="0" presId="urn:microsoft.com/office/officeart/2005/8/layout/pyramid1"/>
    <dgm:cxn modelId="{3E582FAD-8476-4EFC-9CC0-61CE479DDFFF}" type="presParOf" srcId="{041022CC-7D2B-4654-9531-1E68DACD281B}" destId="{868C00A6-1324-4E3C-92C7-E4088F4275E4}" srcOrd="1" destOrd="0" presId="urn:microsoft.com/office/officeart/2005/8/layout/pyramid1"/>
    <dgm:cxn modelId="{3C3A5B8A-506D-40A9-B9AF-634E113A1E20}" type="presParOf" srcId="{D3E6DAF1-F990-4DA9-B1EE-A79583C6C9C7}" destId="{E965F281-28A4-4DF8-A95C-76EC7827F556}" srcOrd="3" destOrd="0" presId="urn:microsoft.com/office/officeart/2005/8/layout/pyramid1"/>
    <dgm:cxn modelId="{EE6F9954-C3BF-4F69-996A-CF745DF3B0F3}" type="presParOf" srcId="{E965F281-28A4-4DF8-A95C-76EC7827F556}" destId="{1B1B4284-68D6-48A9-81DB-0DA0DA9A0C19}" srcOrd="0" destOrd="0" presId="urn:microsoft.com/office/officeart/2005/8/layout/pyramid1"/>
    <dgm:cxn modelId="{FEA86480-39AB-4B1A-AD22-E291F880B964}" type="presParOf" srcId="{E965F281-28A4-4DF8-A95C-76EC7827F556}" destId="{E4BB34DB-36D1-47D8-80B4-4C6E1AFB5BC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4A1DBF-7D67-46AC-99A3-512DBAF02CA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3D936C7B-75AA-46FC-A7AD-123B7FE9716E}">
      <dgm:prSet phldrT="[文字]" custT="1"/>
      <dgm:spPr/>
      <dgm:t>
        <a:bodyPr/>
        <a:lstStyle/>
        <a:p>
          <a:r>
            <a:rPr lang="zh-TW" altLang="en-US" sz="2800" dirty="0"/>
            <a:t>藝術</a:t>
          </a:r>
          <a:endParaRPr lang="en-US" altLang="zh-TW" sz="2800" dirty="0"/>
        </a:p>
        <a:p>
          <a:r>
            <a:rPr lang="en-US" altLang="zh-TW" sz="2800" dirty="0"/>
            <a:t>1</a:t>
          </a:r>
          <a:r>
            <a:rPr lang="zh-TW" altLang="en-US" sz="2800" dirty="0"/>
            <a:t>節</a:t>
          </a:r>
          <a:endParaRPr lang="en-US" altLang="zh-TW" sz="2800" dirty="0"/>
        </a:p>
      </dgm:t>
    </dgm:pt>
    <dgm:pt modelId="{6EC56645-B6D0-4C2A-B819-D4647B051D1F}" type="parTrans" cxnId="{FD1D640C-9743-4D95-8DF3-D29F53DE2973}">
      <dgm:prSet/>
      <dgm:spPr/>
      <dgm:t>
        <a:bodyPr/>
        <a:lstStyle/>
        <a:p>
          <a:endParaRPr lang="zh-TW" altLang="en-US"/>
        </a:p>
      </dgm:t>
    </dgm:pt>
    <dgm:pt modelId="{340B0469-197A-419B-A0BB-C2758B25666D}" type="sibTrans" cxnId="{FD1D640C-9743-4D95-8DF3-D29F53DE2973}">
      <dgm:prSet/>
      <dgm:spPr/>
      <dgm:t>
        <a:bodyPr/>
        <a:lstStyle/>
        <a:p>
          <a:endParaRPr lang="zh-TW" altLang="en-US"/>
        </a:p>
      </dgm:t>
    </dgm:pt>
    <dgm:pt modelId="{89C02BA7-8140-4B5B-8BEC-FB8487425B5D}">
      <dgm:prSet phldrT="[文字]" custT="1"/>
      <dgm:spPr/>
      <dgm:t>
        <a:bodyPr/>
        <a:lstStyle/>
        <a:p>
          <a:pPr>
            <a:spcAft>
              <a:spcPct val="35000"/>
            </a:spcAft>
          </a:pPr>
          <a:endParaRPr lang="en-US" altLang="zh-TW" sz="2800" dirty="0"/>
        </a:p>
        <a:p>
          <a:pPr>
            <a:spcAft>
              <a:spcPts val="0"/>
            </a:spcAft>
          </a:pPr>
          <a:r>
            <a:rPr lang="zh-TW" altLang="en-US" sz="2800" dirty="0"/>
            <a:t>自然</a:t>
          </a:r>
          <a:endParaRPr lang="en-US" altLang="zh-TW" sz="2800" dirty="0"/>
        </a:p>
        <a:p>
          <a:pPr>
            <a:spcAft>
              <a:spcPts val="1200"/>
            </a:spcAft>
          </a:pPr>
          <a:r>
            <a:rPr lang="zh-TW" altLang="en-US" sz="2800" dirty="0"/>
            <a:t>科學</a:t>
          </a:r>
          <a:endParaRPr lang="en-US" altLang="zh-TW" sz="2800" dirty="0"/>
        </a:p>
        <a:p>
          <a:pPr>
            <a:spcAft>
              <a:spcPct val="35000"/>
            </a:spcAft>
          </a:pPr>
          <a:r>
            <a:rPr lang="en-US" altLang="zh-TW" sz="2800" dirty="0"/>
            <a:t>1</a:t>
          </a:r>
          <a:r>
            <a:rPr lang="zh-TW" altLang="en-US" sz="2800" dirty="0"/>
            <a:t>節</a:t>
          </a:r>
          <a:endParaRPr lang="en-US" altLang="zh-TW" sz="2800" dirty="0"/>
        </a:p>
        <a:p>
          <a:pPr>
            <a:spcAft>
              <a:spcPct val="35000"/>
            </a:spcAft>
          </a:pPr>
          <a:endParaRPr lang="zh-TW" altLang="en-US" sz="2800" dirty="0"/>
        </a:p>
      </dgm:t>
    </dgm:pt>
    <dgm:pt modelId="{D116B869-170E-4F2D-8B2A-230E6CBCAF32}" type="parTrans" cxnId="{D89CBE25-EC08-4BD1-8E2D-55E6A73DB659}">
      <dgm:prSet/>
      <dgm:spPr/>
      <dgm:t>
        <a:bodyPr/>
        <a:lstStyle/>
        <a:p>
          <a:endParaRPr lang="zh-TW" altLang="en-US"/>
        </a:p>
      </dgm:t>
    </dgm:pt>
    <dgm:pt modelId="{C88A2179-102E-4277-8E17-865D0785FD51}" type="sibTrans" cxnId="{D89CBE25-EC08-4BD1-8E2D-55E6A73DB659}">
      <dgm:prSet/>
      <dgm:spPr/>
      <dgm:t>
        <a:bodyPr/>
        <a:lstStyle/>
        <a:p>
          <a:endParaRPr lang="zh-TW" altLang="en-US"/>
        </a:p>
      </dgm:t>
    </dgm:pt>
    <dgm:pt modelId="{2DD53205-2ACF-4175-BF82-A29D1135F7A4}" type="pres">
      <dgm:prSet presAssocID="{274A1DBF-7D67-46AC-99A3-512DBAF02CAB}" presName="compositeShape" presStyleCnt="0">
        <dgm:presLayoutVars>
          <dgm:chMax val="7"/>
          <dgm:dir/>
          <dgm:resizeHandles val="exact"/>
        </dgm:presLayoutVars>
      </dgm:prSet>
      <dgm:spPr/>
    </dgm:pt>
    <dgm:pt modelId="{66C40160-8396-4838-864D-BD2505CD5194}" type="pres">
      <dgm:prSet presAssocID="{3D936C7B-75AA-46FC-A7AD-123B7FE9716E}" presName="circ1" presStyleLbl="vennNode1" presStyleIdx="0" presStyleCnt="2" custScaleX="101970" custLinFactNeighborX="-7046" custLinFactNeighborY="-273"/>
      <dgm:spPr/>
      <dgm:t>
        <a:bodyPr/>
        <a:lstStyle/>
        <a:p>
          <a:endParaRPr lang="zh-TW" altLang="en-US"/>
        </a:p>
      </dgm:t>
    </dgm:pt>
    <dgm:pt modelId="{32F62718-143B-4C2F-8E5F-137923ED7FB9}" type="pres">
      <dgm:prSet presAssocID="{3D936C7B-75AA-46FC-A7AD-123B7FE971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A48A80-E01D-4007-AAE6-CBF3A5E723B7}" type="pres">
      <dgm:prSet presAssocID="{89C02BA7-8140-4B5B-8BEC-FB8487425B5D}" presName="circ2" presStyleLbl="vennNode1" presStyleIdx="1" presStyleCnt="2" custScaleX="101035" custLinFactNeighborX="1234" custLinFactNeighborY="-273"/>
      <dgm:spPr/>
      <dgm:t>
        <a:bodyPr/>
        <a:lstStyle/>
        <a:p>
          <a:endParaRPr lang="zh-TW" altLang="en-US"/>
        </a:p>
      </dgm:t>
    </dgm:pt>
    <dgm:pt modelId="{A74EA494-9072-4674-A4C9-1513CC9B7F9A}" type="pres">
      <dgm:prSet presAssocID="{89C02BA7-8140-4B5B-8BEC-FB8487425B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89CBE25-EC08-4BD1-8E2D-55E6A73DB659}" srcId="{274A1DBF-7D67-46AC-99A3-512DBAF02CAB}" destId="{89C02BA7-8140-4B5B-8BEC-FB8487425B5D}" srcOrd="1" destOrd="0" parTransId="{D116B869-170E-4F2D-8B2A-230E6CBCAF32}" sibTransId="{C88A2179-102E-4277-8E17-865D0785FD51}"/>
    <dgm:cxn modelId="{77FC653B-487B-46B7-8D93-F8BDF18F8DBC}" type="presOf" srcId="{89C02BA7-8140-4B5B-8BEC-FB8487425B5D}" destId="{F4A48A80-E01D-4007-AAE6-CBF3A5E723B7}" srcOrd="0" destOrd="0" presId="urn:microsoft.com/office/officeart/2005/8/layout/venn1"/>
    <dgm:cxn modelId="{361FF488-9151-48B5-BF07-6068BF72A162}" type="presOf" srcId="{89C02BA7-8140-4B5B-8BEC-FB8487425B5D}" destId="{A74EA494-9072-4674-A4C9-1513CC9B7F9A}" srcOrd="1" destOrd="0" presId="urn:microsoft.com/office/officeart/2005/8/layout/venn1"/>
    <dgm:cxn modelId="{3D564C5F-3DEC-4DE0-A442-5DD53955FF11}" type="presOf" srcId="{3D936C7B-75AA-46FC-A7AD-123B7FE9716E}" destId="{66C40160-8396-4838-864D-BD2505CD5194}" srcOrd="0" destOrd="0" presId="urn:microsoft.com/office/officeart/2005/8/layout/venn1"/>
    <dgm:cxn modelId="{6C26A3C7-272C-4A6E-8D86-FD2E9D70734E}" type="presOf" srcId="{274A1DBF-7D67-46AC-99A3-512DBAF02CAB}" destId="{2DD53205-2ACF-4175-BF82-A29D1135F7A4}" srcOrd="0" destOrd="0" presId="urn:microsoft.com/office/officeart/2005/8/layout/venn1"/>
    <dgm:cxn modelId="{FD1D640C-9743-4D95-8DF3-D29F53DE2973}" srcId="{274A1DBF-7D67-46AC-99A3-512DBAF02CAB}" destId="{3D936C7B-75AA-46FC-A7AD-123B7FE9716E}" srcOrd="0" destOrd="0" parTransId="{6EC56645-B6D0-4C2A-B819-D4647B051D1F}" sibTransId="{340B0469-197A-419B-A0BB-C2758B25666D}"/>
    <dgm:cxn modelId="{EF0D0218-E890-4FDA-BF5E-FA3B5BD54BA0}" type="presOf" srcId="{3D936C7B-75AA-46FC-A7AD-123B7FE9716E}" destId="{32F62718-143B-4C2F-8E5F-137923ED7FB9}" srcOrd="1" destOrd="0" presId="urn:microsoft.com/office/officeart/2005/8/layout/venn1"/>
    <dgm:cxn modelId="{1283C048-F315-4DEA-8232-3E0EE8FE82A6}" type="presParOf" srcId="{2DD53205-2ACF-4175-BF82-A29D1135F7A4}" destId="{66C40160-8396-4838-864D-BD2505CD5194}" srcOrd="0" destOrd="0" presId="urn:microsoft.com/office/officeart/2005/8/layout/venn1"/>
    <dgm:cxn modelId="{BF748617-96F9-4324-971B-A6616BB5527C}" type="presParOf" srcId="{2DD53205-2ACF-4175-BF82-A29D1135F7A4}" destId="{32F62718-143B-4C2F-8E5F-137923ED7FB9}" srcOrd="1" destOrd="0" presId="urn:microsoft.com/office/officeart/2005/8/layout/venn1"/>
    <dgm:cxn modelId="{C7A1E1C1-FEEF-4713-BBEE-0592CC15B531}" type="presParOf" srcId="{2DD53205-2ACF-4175-BF82-A29D1135F7A4}" destId="{F4A48A80-E01D-4007-AAE6-CBF3A5E723B7}" srcOrd="2" destOrd="0" presId="urn:microsoft.com/office/officeart/2005/8/layout/venn1"/>
    <dgm:cxn modelId="{025DFEB3-C7AD-4A12-BAC8-1FADA2891F84}" type="presParOf" srcId="{2DD53205-2ACF-4175-BF82-A29D1135F7A4}" destId="{A74EA494-9072-4674-A4C9-1513CC9B7F9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01904C-01BC-4A5F-9AE5-5E3664CD2EFF}" type="doc">
      <dgm:prSet loTypeId="urn:microsoft.com/office/officeart/2005/8/layout/process4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ED2F0A01-A426-4CCA-9605-5A0F760718E0}">
      <dgm:prSet phldrT="[文字]" custT="1"/>
      <dgm:spPr/>
      <dgm:t>
        <a:bodyPr/>
        <a:lstStyle/>
        <a:p>
          <a:r>
            <a:rPr lang="zh-TW" sz="3200" dirty="0"/>
            <a:t>多學科統整取向</a:t>
          </a:r>
          <a:r>
            <a:rPr lang="en-US" sz="3200" dirty="0"/>
            <a:t> </a:t>
          </a:r>
          <a:r>
            <a:rPr lang="en-US" sz="2800" dirty="0"/>
            <a:t>( the multidisciplinary approach)</a:t>
          </a:r>
          <a:endParaRPr lang="zh-TW" altLang="en-US" sz="2800" dirty="0"/>
        </a:p>
      </dgm:t>
    </dgm:pt>
    <dgm:pt modelId="{7C1D7AE4-104A-4609-B92C-56BF4C770A37}" type="parTrans" cxnId="{FCAFBCF8-DC3F-49E9-AC4A-101670340634}">
      <dgm:prSet/>
      <dgm:spPr/>
      <dgm:t>
        <a:bodyPr/>
        <a:lstStyle/>
        <a:p>
          <a:endParaRPr lang="zh-TW" altLang="en-US"/>
        </a:p>
      </dgm:t>
    </dgm:pt>
    <dgm:pt modelId="{5411CD7F-4508-4F7C-BB3B-E867A40998D5}" type="sibTrans" cxnId="{FCAFBCF8-DC3F-49E9-AC4A-101670340634}">
      <dgm:prSet/>
      <dgm:spPr/>
      <dgm:t>
        <a:bodyPr/>
        <a:lstStyle/>
        <a:p>
          <a:endParaRPr lang="zh-TW" altLang="en-US"/>
        </a:p>
      </dgm:t>
    </dgm:pt>
    <dgm:pt modelId="{8BF79E05-5E14-4B54-BAB5-64990D60EC3F}">
      <dgm:prSet phldrT="[文字]" custT="1"/>
      <dgm:spPr/>
      <dgm:t>
        <a:bodyPr/>
        <a:lstStyle/>
        <a:p>
          <a:r>
            <a:rPr lang="zh-TW" altLang="en-US" sz="2400" dirty="0"/>
            <a:t>找出各學科共同的主題加強其關聯性，但焦點仍在不同學科，保持學科完整性。</a:t>
          </a:r>
        </a:p>
      </dgm:t>
    </dgm:pt>
    <dgm:pt modelId="{C51B08AD-7F5F-4141-8F1D-75C48D0820B7}" type="parTrans" cxnId="{63D4506F-64D4-430D-841C-3A106DB018D4}">
      <dgm:prSet/>
      <dgm:spPr/>
      <dgm:t>
        <a:bodyPr/>
        <a:lstStyle/>
        <a:p>
          <a:endParaRPr lang="zh-TW" altLang="en-US"/>
        </a:p>
      </dgm:t>
    </dgm:pt>
    <dgm:pt modelId="{9A8B6BA3-15D4-4FF9-B92F-6E9DCABC7CB0}" type="sibTrans" cxnId="{63D4506F-64D4-430D-841C-3A106DB018D4}">
      <dgm:prSet/>
      <dgm:spPr/>
      <dgm:t>
        <a:bodyPr/>
        <a:lstStyle/>
        <a:p>
          <a:endParaRPr lang="zh-TW" altLang="en-US"/>
        </a:p>
      </dgm:t>
    </dgm:pt>
    <dgm:pt modelId="{F8A95F9F-A1E4-46BE-A180-9858FC152B92}">
      <dgm:prSet phldrT="[文字]" custT="1"/>
      <dgm:spPr/>
      <dgm:t>
        <a:bodyPr/>
        <a:lstStyle/>
        <a:p>
          <a:r>
            <a:rPr lang="zh-TW" sz="3200" dirty="0"/>
            <a:t>科際間統整取向</a:t>
          </a:r>
          <a:r>
            <a:rPr lang="en-US" sz="3200" dirty="0"/>
            <a:t> </a:t>
          </a:r>
          <a:r>
            <a:rPr lang="en-US" sz="2800" dirty="0"/>
            <a:t>( the interdisciplinary approach)</a:t>
          </a:r>
          <a:endParaRPr lang="zh-TW" altLang="en-US" sz="2800" dirty="0"/>
        </a:p>
      </dgm:t>
    </dgm:pt>
    <dgm:pt modelId="{A160B0C0-C1DD-40E4-90E5-681B42EAA134}" type="parTrans" cxnId="{F82AE1A5-FEF0-46B0-BBA3-745B28E43927}">
      <dgm:prSet/>
      <dgm:spPr/>
      <dgm:t>
        <a:bodyPr/>
        <a:lstStyle/>
        <a:p>
          <a:endParaRPr lang="zh-TW" altLang="en-US"/>
        </a:p>
      </dgm:t>
    </dgm:pt>
    <dgm:pt modelId="{78D6C3D3-4D98-42D6-9607-0EDBEB97C4CD}" type="sibTrans" cxnId="{F82AE1A5-FEF0-46B0-BBA3-745B28E43927}">
      <dgm:prSet/>
      <dgm:spPr/>
      <dgm:t>
        <a:bodyPr/>
        <a:lstStyle/>
        <a:p>
          <a:endParaRPr lang="zh-TW" altLang="en-US"/>
        </a:p>
      </dgm:t>
    </dgm:pt>
    <dgm:pt modelId="{F7471BD3-84C2-4CAD-9E3C-80B0AA2A0156}">
      <dgm:prSet phldrT="[文字]" custT="1"/>
      <dgm:spPr/>
      <dgm:t>
        <a:bodyPr/>
        <a:lstStyle/>
        <a:p>
          <a:r>
            <a:rPr lang="zh-TW" altLang="en-US" sz="2400" dirty="0"/>
            <a:t>在不同學科間找出並強調各學科共同具備的學習，例如</a:t>
          </a:r>
          <a:r>
            <a:rPr lang="zh-TW" altLang="en-US" sz="2400" dirty="0">
              <a:hlinkClick xmlns:r="http://schemas.openxmlformats.org/officeDocument/2006/relationships" r:id="rId1" action="ppaction://hlinkfile"/>
            </a:rPr>
            <a:t>：</a:t>
          </a:r>
          <a:r>
            <a:rPr lang="zh-TW" altLang="en-US" sz="2400" dirty="0"/>
            <a:t>學習策略、主題教學</a:t>
          </a:r>
          <a:r>
            <a:rPr lang="zh-TW" altLang="en-US" sz="2400" dirty="0">
              <a:hlinkClick xmlns:r="http://schemas.openxmlformats.org/officeDocument/2006/relationships" r:id="rId2" action="ppaction://hlinkfile"/>
            </a:rPr>
            <a:t>。</a:t>
          </a:r>
          <a:endParaRPr lang="zh-TW" altLang="en-US" sz="2400" dirty="0"/>
        </a:p>
      </dgm:t>
    </dgm:pt>
    <dgm:pt modelId="{85BA71D9-7D64-4F27-BCC6-08A15E286988}" type="parTrans" cxnId="{2D525C52-46A2-47FB-A4CB-26DE3947E86D}">
      <dgm:prSet/>
      <dgm:spPr/>
      <dgm:t>
        <a:bodyPr/>
        <a:lstStyle/>
        <a:p>
          <a:endParaRPr lang="zh-TW" altLang="en-US"/>
        </a:p>
      </dgm:t>
    </dgm:pt>
    <dgm:pt modelId="{AE6DF24B-1CE4-4EC3-95A5-10072D647575}" type="sibTrans" cxnId="{2D525C52-46A2-47FB-A4CB-26DE3947E86D}">
      <dgm:prSet/>
      <dgm:spPr/>
      <dgm:t>
        <a:bodyPr/>
        <a:lstStyle/>
        <a:p>
          <a:endParaRPr lang="zh-TW" altLang="en-US"/>
        </a:p>
      </dgm:t>
    </dgm:pt>
    <dgm:pt modelId="{59EB6A01-429D-40D2-BE96-C58C8487C90D}">
      <dgm:prSet phldrT="[文字]" custT="1"/>
      <dgm:spPr/>
      <dgm:t>
        <a:bodyPr/>
        <a:lstStyle/>
        <a:p>
          <a:r>
            <a:rPr lang="zh-TW" altLang="en-US" sz="3200" dirty="0"/>
            <a:t>超</a:t>
          </a:r>
          <a:r>
            <a:rPr lang="zh-TW" sz="3200" dirty="0"/>
            <a:t>學科統整取向</a:t>
          </a:r>
          <a:r>
            <a:rPr lang="en-US" sz="3200" dirty="0"/>
            <a:t> </a:t>
          </a:r>
          <a:r>
            <a:rPr lang="en-US" sz="2800" dirty="0"/>
            <a:t>( the transdisciplinary approach)</a:t>
          </a:r>
          <a:endParaRPr lang="zh-TW" altLang="en-US" sz="2800" dirty="0"/>
        </a:p>
      </dgm:t>
    </dgm:pt>
    <dgm:pt modelId="{4672F245-4B43-4457-A8A3-3D7CBD0BF4CB}" type="parTrans" cxnId="{2CA755DC-5549-4F01-90DC-42E095104BAB}">
      <dgm:prSet/>
      <dgm:spPr/>
      <dgm:t>
        <a:bodyPr/>
        <a:lstStyle/>
        <a:p>
          <a:endParaRPr lang="zh-TW" altLang="en-US"/>
        </a:p>
      </dgm:t>
    </dgm:pt>
    <dgm:pt modelId="{F191FFEB-3D48-4827-8AC4-282DCF27B1FE}" type="sibTrans" cxnId="{2CA755DC-5549-4F01-90DC-42E095104BAB}">
      <dgm:prSet/>
      <dgm:spPr/>
      <dgm:t>
        <a:bodyPr/>
        <a:lstStyle/>
        <a:p>
          <a:endParaRPr lang="zh-TW" altLang="en-US"/>
        </a:p>
      </dgm:t>
    </dgm:pt>
    <dgm:pt modelId="{A098DAC6-76A8-4395-8D49-80C89286C824}">
      <dgm:prSet phldrT="[文字]" custT="1"/>
      <dgm:spPr/>
      <dgm:t>
        <a:bodyPr/>
        <a:lstStyle/>
        <a:p>
          <a:r>
            <a:rPr lang="zh-TW" altLang="en-US" sz="2400" dirty="0"/>
            <a:t>以真實世界或學生興趣為發展的基礎，打破學科籓籬。</a:t>
          </a:r>
        </a:p>
      </dgm:t>
    </dgm:pt>
    <dgm:pt modelId="{4A9B7426-1586-41D9-BCD4-43B6A0A68700}" type="parTrans" cxnId="{4648D1E7-2858-43D6-9DF4-9E7C8DA09380}">
      <dgm:prSet/>
      <dgm:spPr/>
      <dgm:t>
        <a:bodyPr/>
        <a:lstStyle/>
        <a:p>
          <a:endParaRPr lang="zh-TW" altLang="en-US"/>
        </a:p>
      </dgm:t>
    </dgm:pt>
    <dgm:pt modelId="{248B25F4-22F1-4BFC-9AE7-B1547080F2C9}" type="sibTrans" cxnId="{4648D1E7-2858-43D6-9DF4-9E7C8DA09380}">
      <dgm:prSet/>
      <dgm:spPr/>
      <dgm:t>
        <a:bodyPr/>
        <a:lstStyle/>
        <a:p>
          <a:endParaRPr lang="zh-TW" altLang="en-US"/>
        </a:p>
      </dgm:t>
    </dgm:pt>
    <dgm:pt modelId="{94E5CC21-9B96-45A8-A4BE-7DA32CD92E6C}" type="pres">
      <dgm:prSet presAssocID="{1E01904C-01BC-4A5F-9AE5-5E3664CD2E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480853A-8B63-468A-80E6-A1C12352F768}" type="pres">
      <dgm:prSet presAssocID="{59EB6A01-429D-40D2-BE96-C58C8487C90D}" presName="boxAndChildren" presStyleCnt="0"/>
      <dgm:spPr/>
    </dgm:pt>
    <dgm:pt modelId="{7B1224CC-86DC-403F-9E64-B9A97FBD4BD1}" type="pres">
      <dgm:prSet presAssocID="{59EB6A01-429D-40D2-BE96-C58C8487C90D}" presName="parentTextBox" presStyleLbl="node1" presStyleIdx="0" presStyleCnt="3"/>
      <dgm:spPr/>
      <dgm:t>
        <a:bodyPr/>
        <a:lstStyle/>
        <a:p>
          <a:endParaRPr lang="zh-TW" altLang="en-US"/>
        </a:p>
      </dgm:t>
    </dgm:pt>
    <dgm:pt modelId="{5E6899E6-D13B-4E63-99AF-AC93BF4B1665}" type="pres">
      <dgm:prSet presAssocID="{59EB6A01-429D-40D2-BE96-C58C8487C90D}" presName="entireBox" presStyleLbl="node1" presStyleIdx="0" presStyleCnt="3"/>
      <dgm:spPr/>
      <dgm:t>
        <a:bodyPr/>
        <a:lstStyle/>
        <a:p>
          <a:endParaRPr lang="zh-TW" altLang="en-US"/>
        </a:p>
      </dgm:t>
    </dgm:pt>
    <dgm:pt modelId="{7370F567-339B-4681-A56B-0AAAFABF39AA}" type="pres">
      <dgm:prSet presAssocID="{59EB6A01-429D-40D2-BE96-C58C8487C90D}" presName="descendantBox" presStyleCnt="0"/>
      <dgm:spPr/>
    </dgm:pt>
    <dgm:pt modelId="{BB984490-32C2-4B0A-B3E0-37F71D6F043A}" type="pres">
      <dgm:prSet presAssocID="{A098DAC6-76A8-4395-8D49-80C89286C824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281FBC-14A2-409D-AEEE-1E5BA44E6CB7}" type="pres">
      <dgm:prSet presAssocID="{78D6C3D3-4D98-42D6-9607-0EDBEB97C4CD}" presName="sp" presStyleCnt="0"/>
      <dgm:spPr/>
    </dgm:pt>
    <dgm:pt modelId="{6043D32D-9B2E-45F4-A2B6-497713F29F54}" type="pres">
      <dgm:prSet presAssocID="{F8A95F9F-A1E4-46BE-A180-9858FC152B92}" presName="arrowAndChildren" presStyleCnt="0"/>
      <dgm:spPr/>
    </dgm:pt>
    <dgm:pt modelId="{00C515B1-5C79-47DD-8600-FA77A63DED4E}" type="pres">
      <dgm:prSet presAssocID="{F8A95F9F-A1E4-46BE-A180-9858FC152B92}" presName="parentTextArrow" presStyleLbl="node1" presStyleIdx="0" presStyleCnt="3"/>
      <dgm:spPr/>
      <dgm:t>
        <a:bodyPr/>
        <a:lstStyle/>
        <a:p>
          <a:endParaRPr lang="zh-TW" altLang="en-US"/>
        </a:p>
      </dgm:t>
    </dgm:pt>
    <dgm:pt modelId="{69F8612F-763B-45D3-B768-2E8D5E95780A}" type="pres">
      <dgm:prSet presAssocID="{F8A95F9F-A1E4-46BE-A180-9858FC152B92}" presName="arrow" presStyleLbl="node1" presStyleIdx="1" presStyleCnt="3"/>
      <dgm:spPr/>
      <dgm:t>
        <a:bodyPr/>
        <a:lstStyle/>
        <a:p>
          <a:endParaRPr lang="zh-TW" altLang="en-US"/>
        </a:p>
      </dgm:t>
    </dgm:pt>
    <dgm:pt modelId="{08F07C00-7F42-4F31-BD75-F072D6C535B9}" type="pres">
      <dgm:prSet presAssocID="{F8A95F9F-A1E4-46BE-A180-9858FC152B92}" presName="descendantArrow" presStyleCnt="0"/>
      <dgm:spPr/>
    </dgm:pt>
    <dgm:pt modelId="{F875F990-D45E-43C2-84C3-5EBA6EBA209F}" type="pres">
      <dgm:prSet presAssocID="{F7471BD3-84C2-4CAD-9E3C-80B0AA2A0156}" presName="childTextArrow" presStyleLbl="fgAccFollowNode1" presStyleIdx="1" presStyleCnt="3" custScaleY="1376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A0AC87-752F-41B3-8C53-30E1DC64071C}" type="pres">
      <dgm:prSet presAssocID="{5411CD7F-4508-4F7C-BB3B-E867A40998D5}" presName="sp" presStyleCnt="0"/>
      <dgm:spPr/>
    </dgm:pt>
    <dgm:pt modelId="{36E91151-7EF6-4D35-AD4F-39CB0D62AE22}" type="pres">
      <dgm:prSet presAssocID="{ED2F0A01-A426-4CCA-9605-5A0F760718E0}" presName="arrowAndChildren" presStyleCnt="0"/>
      <dgm:spPr/>
    </dgm:pt>
    <dgm:pt modelId="{E3C173C2-DB53-4E9A-8FC5-B57DC73EDFA2}" type="pres">
      <dgm:prSet presAssocID="{ED2F0A01-A426-4CCA-9605-5A0F760718E0}" presName="parentTextArrow" presStyleLbl="node1" presStyleIdx="1" presStyleCnt="3"/>
      <dgm:spPr/>
      <dgm:t>
        <a:bodyPr/>
        <a:lstStyle/>
        <a:p>
          <a:endParaRPr lang="zh-TW" altLang="en-US"/>
        </a:p>
      </dgm:t>
    </dgm:pt>
    <dgm:pt modelId="{098F4101-0376-4356-86B2-EA9B12125830}" type="pres">
      <dgm:prSet presAssocID="{ED2F0A01-A426-4CCA-9605-5A0F760718E0}" presName="arrow" presStyleLbl="node1" presStyleIdx="2" presStyleCnt="3"/>
      <dgm:spPr/>
      <dgm:t>
        <a:bodyPr/>
        <a:lstStyle/>
        <a:p>
          <a:endParaRPr lang="zh-TW" altLang="en-US"/>
        </a:p>
      </dgm:t>
    </dgm:pt>
    <dgm:pt modelId="{1B839130-2FD7-4697-904E-48764A981CA7}" type="pres">
      <dgm:prSet presAssocID="{ED2F0A01-A426-4CCA-9605-5A0F760718E0}" presName="descendantArrow" presStyleCnt="0"/>
      <dgm:spPr/>
    </dgm:pt>
    <dgm:pt modelId="{C3F1835C-B771-498A-B811-657ABB1B3D5B}" type="pres">
      <dgm:prSet presAssocID="{8BF79E05-5E14-4B54-BAB5-64990D60EC3F}" presName="childTextArrow" presStyleLbl="fgAccFollowNode1" presStyleIdx="2" presStyleCnt="3" custScaleY="1385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D525C52-46A2-47FB-A4CB-26DE3947E86D}" srcId="{F8A95F9F-A1E4-46BE-A180-9858FC152B92}" destId="{F7471BD3-84C2-4CAD-9E3C-80B0AA2A0156}" srcOrd="0" destOrd="0" parTransId="{85BA71D9-7D64-4F27-BCC6-08A15E286988}" sibTransId="{AE6DF24B-1CE4-4EC3-95A5-10072D647575}"/>
    <dgm:cxn modelId="{81355A3E-7A03-4C2C-B75E-DE327F6162BB}" type="presOf" srcId="{1E01904C-01BC-4A5F-9AE5-5E3664CD2EFF}" destId="{94E5CC21-9B96-45A8-A4BE-7DA32CD92E6C}" srcOrd="0" destOrd="0" presId="urn:microsoft.com/office/officeart/2005/8/layout/process4"/>
    <dgm:cxn modelId="{FCAFBCF8-DC3F-49E9-AC4A-101670340634}" srcId="{1E01904C-01BC-4A5F-9AE5-5E3664CD2EFF}" destId="{ED2F0A01-A426-4CCA-9605-5A0F760718E0}" srcOrd="0" destOrd="0" parTransId="{7C1D7AE4-104A-4609-B92C-56BF4C770A37}" sibTransId="{5411CD7F-4508-4F7C-BB3B-E867A40998D5}"/>
    <dgm:cxn modelId="{F82AE1A5-FEF0-46B0-BBA3-745B28E43927}" srcId="{1E01904C-01BC-4A5F-9AE5-5E3664CD2EFF}" destId="{F8A95F9F-A1E4-46BE-A180-9858FC152B92}" srcOrd="1" destOrd="0" parTransId="{A160B0C0-C1DD-40E4-90E5-681B42EAA134}" sibTransId="{78D6C3D3-4D98-42D6-9607-0EDBEB97C4CD}"/>
    <dgm:cxn modelId="{E28C2DE6-29C2-4B08-9F35-B0E64A854D3A}" type="presOf" srcId="{A098DAC6-76A8-4395-8D49-80C89286C824}" destId="{BB984490-32C2-4B0A-B3E0-37F71D6F043A}" srcOrd="0" destOrd="0" presId="urn:microsoft.com/office/officeart/2005/8/layout/process4"/>
    <dgm:cxn modelId="{0CDD4FB0-4C6E-4303-9467-4CF68FF36687}" type="presOf" srcId="{F8A95F9F-A1E4-46BE-A180-9858FC152B92}" destId="{00C515B1-5C79-47DD-8600-FA77A63DED4E}" srcOrd="0" destOrd="0" presId="urn:microsoft.com/office/officeart/2005/8/layout/process4"/>
    <dgm:cxn modelId="{68DE16F1-9824-4AA7-A5F8-CA61FA64530F}" type="presOf" srcId="{59EB6A01-429D-40D2-BE96-C58C8487C90D}" destId="{7B1224CC-86DC-403F-9E64-B9A97FBD4BD1}" srcOrd="0" destOrd="0" presId="urn:microsoft.com/office/officeart/2005/8/layout/process4"/>
    <dgm:cxn modelId="{E1B536F0-67DA-45BF-A3B1-E3CCB677EF81}" type="presOf" srcId="{59EB6A01-429D-40D2-BE96-C58C8487C90D}" destId="{5E6899E6-D13B-4E63-99AF-AC93BF4B1665}" srcOrd="1" destOrd="0" presId="urn:microsoft.com/office/officeart/2005/8/layout/process4"/>
    <dgm:cxn modelId="{C1470DBE-F4A9-4B20-8E88-88E6A142EA25}" type="presOf" srcId="{ED2F0A01-A426-4CCA-9605-5A0F760718E0}" destId="{E3C173C2-DB53-4E9A-8FC5-B57DC73EDFA2}" srcOrd="0" destOrd="0" presId="urn:microsoft.com/office/officeart/2005/8/layout/process4"/>
    <dgm:cxn modelId="{1AC9FCB9-D56A-43FA-8CA0-4A023BA43E31}" type="presOf" srcId="{8BF79E05-5E14-4B54-BAB5-64990D60EC3F}" destId="{C3F1835C-B771-498A-B811-657ABB1B3D5B}" srcOrd="0" destOrd="0" presId="urn:microsoft.com/office/officeart/2005/8/layout/process4"/>
    <dgm:cxn modelId="{4648D1E7-2858-43D6-9DF4-9E7C8DA09380}" srcId="{59EB6A01-429D-40D2-BE96-C58C8487C90D}" destId="{A098DAC6-76A8-4395-8D49-80C89286C824}" srcOrd="0" destOrd="0" parTransId="{4A9B7426-1586-41D9-BCD4-43B6A0A68700}" sibTransId="{248B25F4-22F1-4BFC-9AE7-B1547080F2C9}"/>
    <dgm:cxn modelId="{2CA755DC-5549-4F01-90DC-42E095104BAB}" srcId="{1E01904C-01BC-4A5F-9AE5-5E3664CD2EFF}" destId="{59EB6A01-429D-40D2-BE96-C58C8487C90D}" srcOrd="2" destOrd="0" parTransId="{4672F245-4B43-4457-A8A3-3D7CBD0BF4CB}" sibTransId="{F191FFEB-3D48-4827-8AC4-282DCF27B1FE}"/>
    <dgm:cxn modelId="{39ABCA02-BA2D-4B2A-8815-5A6C3687EC51}" type="presOf" srcId="{ED2F0A01-A426-4CCA-9605-5A0F760718E0}" destId="{098F4101-0376-4356-86B2-EA9B12125830}" srcOrd="1" destOrd="0" presId="urn:microsoft.com/office/officeart/2005/8/layout/process4"/>
    <dgm:cxn modelId="{A636F564-899E-4450-B2EF-76D08B3EF9C6}" type="presOf" srcId="{F7471BD3-84C2-4CAD-9E3C-80B0AA2A0156}" destId="{F875F990-D45E-43C2-84C3-5EBA6EBA209F}" srcOrd="0" destOrd="0" presId="urn:microsoft.com/office/officeart/2005/8/layout/process4"/>
    <dgm:cxn modelId="{2019AF70-9397-4A10-93C3-0D8314D49967}" type="presOf" srcId="{F8A95F9F-A1E4-46BE-A180-9858FC152B92}" destId="{69F8612F-763B-45D3-B768-2E8D5E95780A}" srcOrd="1" destOrd="0" presId="urn:microsoft.com/office/officeart/2005/8/layout/process4"/>
    <dgm:cxn modelId="{63D4506F-64D4-430D-841C-3A106DB018D4}" srcId="{ED2F0A01-A426-4CCA-9605-5A0F760718E0}" destId="{8BF79E05-5E14-4B54-BAB5-64990D60EC3F}" srcOrd="0" destOrd="0" parTransId="{C51B08AD-7F5F-4141-8F1D-75C48D0820B7}" sibTransId="{9A8B6BA3-15D4-4FF9-B92F-6E9DCABC7CB0}"/>
    <dgm:cxn modelId="{42DB2586-D923-4890-B8D6-EE2A68FC8F7A}" type="presParOf" srcId="{94E5CC21-9B96-45A8-A4BE-7DA32CD92E6C}" destId="{8480853A-8B63-468A-80E6-A1C12352F768}" srcOrd="0" destOrd="0" presId="urn:microsoft.com/office/officeart/2005/8/layout/process4"/>
    <dgm:cxn modelId="{AE0DFD96-8EC3-4B1C-8E8A-44090CB14E60}" type="presParOf" srcId="{8480853A-8B63-468A-80E6-A1C12352F768}" destId="{7B1224CC-86DC-403F-9E64-B9A97FBD4BD1}" srcOrd="0" destOrd="0" presId="urn:microsoft.com/office/officeart/2005/8/layout/process4"/>
    <dgm:cxn modelId="{19CB51E6-C56A-4E11-AE1E-D036AB82C18D}" type="presParOf" srcId="{8480853A-8B63-468A-80E6-A1C12352F768}" destId="{5E6899E6-D13B-4E63-99AF-AC93BF4B1665}" srcOrd="1" destOrd="0" presId="urn:microsoft.com/office/officeart/2005/8/layout/process4"/>
    <dgm:cxn modelId="{6BB4B111-20B4-44EF-B0B9-5550C7CEDEB9}" type="presParOf" srcId="{8480853A-8B63-468A-80E6-A1C12352F768}" destId="{7370F567-339B-4681-A56B-0AAAFABF39AA}" srcOrd="2" destOrd="0" presId="urn:microsoft.com/office/officeart/2005/8/layout/process4"/>
    <dgm:cxn modelId="{96DD972C-FEB6-4D66-83B7-D8E641B4A4E4}" type="presParOf" srcId="{7370F567-339B-4681-A56B-0AAAFABF39AA}" destId="{BB984490-32C2-4B0A-B3E0-37F71D6F043A}" srcOrd="0" destOrd="0" presId="urn:microsoft.com/office/officeart/2005/8/layout/process4"/>
    <dgm:cxn modelId="{BAD20566-A4A2-4D13-824A-5B60F52B9738}" type="presParOf" srcId="{94E5CC21-9B96-45A8-A4BE-7DA32CD92E6C}" destId="{95281FBC-14A2-409D-AEEE-1E5BA44E6CB7}" srcOrd="1" destOrd="0" presId="urn:microsoft.com/office/officeart/2005/8/layout/process4"/>
    <dgm:cxn modelId="{7822422D-621F-4E11-BB54-4FBF56460299}" type="presParOf" srcId="{94E5CC21-9B96-45A8-A4BE-7DA32CD92E6C}" destId="{6043D32D-9B2E-45F4-A2B6-497713F29F54}" srcOrd="2" destOrd="0" presId="urn:microsoft.com/office/officeart/2005/8/layout/process4"/>
    <dgm:cxn modelId="{618AD812-F1C3-4EB4-AAFA-58EBD97AC8D9}" type="presParOf" srcId="{6043D32D-9B2E-45F4-A2B6-497713F29F54}" destId="{00C515B1-5C79-47DD-8600-FA77A63DED4E}" srcOrd="0" destOrd="0" presId="urn:microsoft.com/office/officeart/2005/8/layout/process4"/>
    <dgm:cxn modelId="{F0D7343B-772C-459F-8171-2D608B0752AE}" type="presParOf" srcId="{6043D32D-9B2E-45F4-A2B6-497713F29F54}" destId="{69F8612F-763B-45D3-B768-2E8D5E95780A}" srcOrd="1" destOrd="0" presId="urn:microsoft.com/office/officeart/2005/8/layout/process4"/>
    <dgm:cxn modelId="{E22200EB-80C9-4708-A054-76DA222857FC}" type="presParOf" srcId="{6043D32D-9B2E-45F4-A2B6-497713F29F54}" destId="{08F07C00-7F42-4F31-BD75-F072D6C535B9}" srcOrd="2" destOrd="0" presId="urn:microsoft.com/office/officeart/2005/8/layout/process4"/>
    <dgm:cxn modelId="{A2A5EEFE-7175-4205-A870-7B95476ED015}" type="presParOf" srcId="{08F07C00-7F42-4F31-BD75-F072D6C535B9}" destId="{F875F990-D45E-43C2-84C3-5EBA6EBA209F}" srcOrd="0" destOrd="0" presId="urn:microsoft.com/office/officeart/2005/8/layout/process4"/>
    <dgm:cxn modelId="{CD56C01A-645A-468B-99A4-AC9E1448CC2D}" type="presParOf" srcId="{94E5CC21-9B96-45A8-A4BE-7DA32CD92E6C}" destId="{23A0AC87-752F-41B3-8C53-30E1DC64071C}" srcOrd="3" destOrd="0" presId="urn:microsoft.com/office/officeart/2005/8/layout/process4"/>
    <dgm:cxn modelId="{20AAEFDF-16B1-49E6-9AD7-D21EF4A3BF17}" type="presParOf" srcId="{94E5CC21-9B96-45A8-A4BE-7DA32CD92E6C}" destId="{36E91151-7EF6-4D35-AD4F-39CB0D62AE22}" srcOrd="4" destOrd="0" presId="urn:microsoft.com/office/officeart/2005/8/layout/process4"/>
    <dgm:cxn modelId="{11C1FF29-CE68-4A21-80AB-7EFBABB0E238}" type="presParOf" srcId="{36E91151-7EF6-4D35-AD4F-39CB0D62AE22}" destId="{E3C173C2-DB53-4E9A-8FC5-B57DC73EDFA2}" srcOrd="0" destOrd="0" presId="urn:microsoft.com/office/officeart/2005/8/layout/process4"/>
    <dgm:cxn modelId="{2B345F00-A04B-44C4-BDBA-FB1CE3867E4D}" type="presParOf" srcId="{36E91151-7EF6-4D35-AD4F-39CB0D62AE22}" destId="{098F4101-0376-4356-86B2-EA9B12125830}" srcOrd="1" destOrd="0" presId="urn:microsoft.com/office/officeart/2005/8/layout/process4"/>
    <dgm:cxn modelId="{B6FF57EA-FD64-4284-BFD0-350C3970E12F}" type="presParOf" srcId="{36E91151-7EF6-4D35-AD4F-39CB0D62AE22}" destId="{1B839130-2FD7-4697-904E-48764A981CA7}" srcOrd="2" destOrd="0" presId="urn:microsoft.com/office/officeart/2005/8/layout/process4"/>
    <dgm:cxn modelId="{37198599-AD3B-4966-9DC5-DE7EA1324E0B}" type="presParOf" srcId="{1B839130-2FD7-4697-904E-48764A981CA7}" destId="{C3F1835C-B771-498A-B811-657ABB1B3D5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1B3414-05F1-43C8-B91B-9229FF9612C4}" type="doc">
      <dgm:prSet loTypeId="urn:microsoft.com/office/officeart/2005/8/layout/matrix1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TW" altLang="en-US"/>
        </a:p>
      </dgm:t>
    </dgm:pt>
    <dgm:pt modelId="{E65BBB7E-9ACA-4744-902C-E34FEE75A4EF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生態美感</a:t>
          </a:r>
          <a:endParaRPr lang="en-US" altLang="zh-TW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D9A88D-A4C8-4B2D-A24F-C1BEF1857C52}" type="parTrans" cxnId="{1A8BC82B-2E9D-4ED6-B626-B8EB7038F464}">
      <dgm:prSet/>
      <dgm:spPr/>
      <dgm:t>
        <a:bodyPr/>
        <a:lstStyle/>
        <a:p>
          <a:endParaRPr lang="zh-TW" altLang="en-US"/>
        </a:p>
      </dgm:t>
    </dgm:pt>
    <dgm:pt modelId="{447450F8-0E90-47A0-9BBB-48577C545477}" type="sibTrans" cxnId="{1A8BC82B-2E9D-4ED6-B626-B8EB7038F464}">
      <dgm:prSet/>
      <dgm:spPr/>
      <dgm:t>
        <a:bodyPr/>
        <a:lstStyle/>
        <a:p>
          <a:endParaRPr lang="zh-TW" altLang="en-US"/>
        </a:p>
      </dgm:t>
    </dgm:pt>
    <dgm:pt modelId="{71F13C5A-5515-47F1-AF03-A41FFF5786A9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藝術</a:t>
          </a:r>
        </a:p>
      </dgm:t>
    </dgm:pt>
    <dgm:pt modelId="{4CABCF2E-363E-4FAF-A044-EBE191A732AA}" type="parTrans" cxnId="{3E13EE17-D3A1-495D-82A4-DC1D71A07E26}">
      <dgm:prSet/>
      <dgm:spPr/>
      <dgm:t>
        <a:bodyPr/>
        <a:lstStyle/>
        <a:p>
          <a:endParaRPr lang="zh-TW" altLang="en-US"/>
        </a:p>
      </dgm:t>
    </dgm:pt>
    <dgm:pt modelId="{D1F5F5FA-9CC8-4DFF-B517-49B0FD819509}" type="sibTrans" cxnId="{3E13EE17-D3A1-495D-82A4-DC1D71A07E26}">
      <dgm:prSet/>
      <dgm:spPr/>
      <dgm:t>
        <a:bodyPr/>
        <a:lstStyle/>
        <a:p>
          <a:endParaRPr lang="zh-TW" altLang="en-US"/>
        </a:p>
      </dgm:t>
    </dgm:pt>
    <dgm:pt modelId="{1D88EF65-EF3E-4374-A0E9-1EA7C7737288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自然科學</a:t>
          </a:r>
        </a:p>
      </dgm:t>
    </dgm:pt>
    <dgm:pt modelId="{081FFA53-92F9-40CB-B9C6-214678B7F5AF}" type="parTrans" cxnId="{570007FC-FB8D-4D59-ADB1-E25286A2BE62}">
      <dgm:prSet/>
      <dgm:spPr/>
      <dgm:t>
        <a:bodyPr/>
        <a:lstStyle/>
        <a:p>
          <a:endParaRPr lang="zh-TW" altLang="en-US"/>
        </a:p>
      </dgm:t>
    </dgm:pt>
    <dgm:pt modelId="{C1B074F8-871F-4150-A93F-0C2C9D0C0D50}" type="sibTrans" cxnId="{570007FC-FB8D-4D59-ADB1-E25286A2BE62}">
      <dgm:prSet/>
      <dgm:spPr/>
      <dgm:t>
        <a:bodyPr/>
        <a:lstStyle/>
        <a:p>
          <a:endParaRPr lang="zh-TW" altLang="en-US"/>
        </a:p>
      </dgm:t>
    </dgm:pt>
    <dgm:pt modelId="{DC18E0B5-7FA6-4E82-BDAB-966B22741422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綜合活動</a:t>
          </a:r>
        </a:p>
      </dgm:t>
    </dgm:pt>
    <dgm:pt modelId="{EB432228-04EA-407D-89E2-9BF8CC267D66}" type="parTrans" cxnId="{E9B94795-CE8B-49D1-9FDB-FEC0BFDCA1D9}">
      <dgm:prSet/>
      <dgm:spPr/>
      <dgm:t>
        <a:bodyPr/>
        <a:lstStyle/>
        <a:p>
          <a:endParaRPr lang="zh-TW" altLang="en-US"/>
        </a:p>
      </dgm:t>
    </dgm:pt>
    <dgm:pt modelId="{69201BA9-C35B-4A62-843E-B1E6E888CCE3}" type="sibTrans" cxnId="{E9B94795-CE8B-49D1-9FDB-FEC0BFDCA1D9}">
      <dgm:prSet/>
      <dgm:spPr/>
      <dgm:t>
        <a:bodyPr/>
        <a:lstStyle/>
        <a:p>
          <a:endParaRPr lang="zh-TW" altLang="en-US"/>
        </a:p>
      </dgm:t>
    </dgm:pt>
    <dgm:pt modelId="{D9992A4E-B411-42FF-8347-026BEDBBA73B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國語文</a:t>
          </a:r>
        </a:p>
      </dgm:t>
    </dgm:pt>
    <dgm:pt modelId="{ADA4CAF1-E5B6-4881-985A-DC9B61FF8138}" type="parTrans" cxnId="{B2E31FA9-704C-4586-A820-B30948AA6405}">
      <dgm:prSet/>
      <dgm:spPr/>
      <dgm:t>
        <a:bodyPr/>
        <a:lstStyle/>
        <a:p>
          <a:endParaRPr lang="zh-TW" altLang="en-US"/>
        </a:p>
      </dgm:t>
    </dgm:pt>
    <dgm:pt modelId="{896A1D74-AEB4-4A4B-86B7-68DFC1598CD1}" type="sibTrans" cxnId="{B2E31FA9-704C-4586-A820-B30948AA6405}">
      <dgm:prSet/>
      <dgm:spPr/>
      <dgm:t>
        <a:bodyPr/>
        <a:lstStyle/>
        <a:p>
          <a:endParaRPr lang="zh-TW" altLang="en-US"/>
        </a:p>
      </dgm:t>
    </dgm:pt>
    <dgm:pt modelId="{03F9720A-144A-4D50-9DA4-92064F35ADBE}" type="pres">
      <dgm:prSet presAssocID="{271B3414-05F1-43C8-B91B-9229FF9612C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5FF658-1568-4442-B84A-9853ECABA4B2}" type="pres">
      <dgm:prSet presAssocID="{271B3414-05F1-43C8-B91B-9229FF9612C4}" presName="matrix" presStyleCnt="0"/>
      <dgm:spPr/>
    </dgm:pt>
    <dgm:pt modelId="{EC50980E-C69A-49BB-9B64-814F7CA2F372}" type="pres">
      <dgm:prSet presAssocID="{271B3414-05F1-43C8-B91B-9229FF9612C4}" presName="tile1" presStyleLbl="node1" presStyleIdx="0" presStyleCnt="4" custScaleX="79450" custScaleY="65305" custLinFactNeighborX="-26310" custLinFactNeighborY="-36965"/>
      <dgm:spPr/>
      <dgm:t>
        <a:bodyPr/>
        <a:lstStyle/>
        <a:p>
          <a:endParaRPr lang="zh-TW" altLang="en-US"/>
        </a:p>
      </dgm:t>
    </dgm:pt>
    <dgm:pt modelId="{556AB827-1671-4E76-90FB-DABF9D09D34A}" type="pres">
      <dgm:prSet presAssocID="{271B3414-05F1-43C8-B91B-9229FF9612C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312DE-A94F-4A48-BFB9-59F7CA001EE4}" type="pres">
      <dgm:prSet presAssocID="{271B3414-05F1-43C8-B91B-9229FF9612C4}" presName="tile2" presStyleLbl="node1" presStyleIdx="1" presStyleCnt="4" custScaleX="89024" custScaleY="66034" custLinFactNeighborX="9756" custLinFactNeighborY="-21240"/>
      <dgm:spPr/>
      <dgm:t>
        <a:bodyPr/>
        <a:lstStyle/>
        <a:p>
          <a:endParaRPr lang="zh-TW" altLang="en-US"/>
        </a:p>
      </dgm:t>
    </dgm:pt>
    <dgm:pt modelId="{1AC06F9C-289C-4203-A05C-8C9100B30447}" type="pres">
      <dgm:prSet presAssocID="{271B3414-05F1-43C8-B91B-9229FF9612C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EED916-E071-433C-8A0C-273DD2E62392}" type="pres">
      <dgm:prSet presAssocID="{271B3414-05F1-43C8-B91B-9229FF9612C4}" presName="tile3" presStyleLbl="node1" presStyleIdx="2" presStyleCnt="4" custScaleX="85366" custScaleY="46767" custLinFactNeighborX="-4268" custLinFactNeighborY="2000"/>
      <dgm:spPr/>
      <dgm:t>
        <a:bodyPr/>
        <a:lstStyle/>
        <a:p>
          <a:endParaRPr lang="zh-TW" altLang="en-US"/>
        </a:p>
      </dgm:t>
    </dgm:pt>
    <dgm:pt modelId="{C97B5E46-BA1D-4A97-B180-0B4FCA00BBF4}" type="pres">
      <dgm:prSet presAssocID="{271B3414-05F1-43C8-B91B-9229FF9612C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33B6E5-4F27-497D-9BF3-46315626F8B5}" type="pres">
      <dgm:prSet presAssocID="{271B3414-05F1-43C8-B91B-9229FF9612C4}" presName="tile4" presStyleLbl="node1" presStyleIdx="3" presStyleCnt="4" custScaleX="82317" custScaleY="51066" custLinFactNeighborX="4268" custLinFactNeighborY="4629"/>
      <dgm:spPr/>
      <dgm:t>
        <a:bodyPr/>
        <a:lstStyle/>
        <a:p>
          <a:endParaRPr lang="zh-TW" altLang="en-US"/>
        </a:p>
      </dgm:t>
    </dgm:pt>
    <dgm:pt modelId="{BED5BDF2-6A4A-4332-95DC-A36097E9188E}" type="pres">
      <dgm:prSet presAssocID="{271B3414-05F1-43C8-B91B-9229FF9612C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32EAEE-8328-422D-85DD-F92D7D444538}" type="pres">
      <dgm:prSet presAssocID="{271B3414-05F1-43C8-B91B-9229FF9612C4}" presName="centerTile" presStyleLbl="fgShp" presStyleIdx="0" presStyleCnt="1" custScaleX="154472" custScaleY="12687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70007FC-FB8D-4D59-ADB1-E25286A2BE62}" srcId="{E65BBB7E-9ACA-4744-902C-E34FEE75A4EF}" destId="{1D88EF65-EF3E-4374-A0E9-1EA7C7737288}" srcOrd="1" destOrd="0" parTransId="{081FFA53-92F9-40CB-B9C6-214678B7F5AF}" sibTransId="{C1B074F8-871F-4150-A93F-0C2C9D0C0D50}"/>
    <dgm:cxn modelId="{B2E31FA9-704C-4586-A820-B30948AA6405}" srcId="{E65BBB7E-9ACA-4744-902C-E34FEE75A4EF}" destId="{D9992A4E-B411-42FF-8347-026BEDBBA73B}" srcOrd="3" destOrd="0" parTransId="{ADA4CAF1-E5B6-4881-985A-DC9B61FF8138}" sibTransId="{896A1D74-AEB4-4A4B-86B7-68DFC1598CD1}"/>
    <dgm:cxn modelId="{2EC9D1A7-7CB1-4050-A665-AA1D4A853A51}" type="presOf" srcId="{DC18E0B5-7FA6-4E82-BDAB-966B22741422}" destId="{C97B5E46-BA1D-4A97-B180-0B4FCA00BBF4}" srcOrd="1" destOrd="0" presId="urn:microsoft.com/office/officeart/2005/8/layout/matrix1"/>
    <dgm:cxn modelId="{527EE1BF-3093-4E62-81AE-49E98BA73A34}" type="presOf" srcId="{71F13C5A-5515-47F1-AF03-A41FFF5786A9}" destId="{EC50980E-C69A-49BB-9B64-814F7CA2F372}" srcOrd="0" destOrd="0" presId="urn:microsoft.com/office/officeart/2005/8/layout/matrix1"/>
    <dgm:cxn modelId="{3E13EE17-D3A1-495D-82A4-DC1D71A07E26}" srcId="{E65BBB7E-9ACA-4744-902C-E34FEE75A4EF}" destId="{71F13C5A-5515-47F1-AF03-A41FFF5786A9}" srcOrd="0" destOrd="0" parTransId="{4CABCF2E-363E-4FAF-A044-EBE191A732AA}" sibTransId="{D1F5F5FA-9CC8-4DFF-B517-49B0FD819509}"/>
    <dgm:cxn modelId="{69F8804D-CB67-40F9-A2B6-940E545B5370}" type="presOf" srcId="{1D88EF65-EF3E-4374-A0E9-1EA7C7737288}" destId="{1AC06F9C-289C-4203-A05C-8C9100B30447}" srcOrd="1" destOrd="0" presId="urn:microsoft.com/office/officeart/2005/8/layout/matrix1"/>
    <dgm:cxn modelId="{DFB46DE4-D374-42D4-ABD9-8CE7D93D2850}" type="presOf" srcId="{D9992A4E-B411-42FF-8347-026BEDBBA73B}" destId="{BED5BDF2-6A4A-4332-95DC-A36097E9188E}" srcOrd="1" destOrd="0" presId="urn:microsoft.com/office/officeart/2005/8/layout/matrix1"/>
    <dgm:cxn modelId="{2D57ECB2-18EB-4F86-8827-6183533A520E}" type="presOf" srcId="{D9992A4E-B411-42FF-8347-026BEDBBA73B}" destId="{D433B6E5-4F27-497D-9BF3-46315626F8B5}" srcOrd="0" destOrd="0" presId="urn:microsoft.com/office/officeart/2005/8/layout/matrix1"/>
    <dgm:cxn modelId="{B9A0A549-4030-4743-947A-B6B5C510B6E3}" type="presOf" srcId="{71F13C5A-5515-47F1-AF03-A41FFF5786A9}" destId="{556AB827-1671-4E76-90FB-DABF9D09D34A}" srcOrd="1" destOrd="0" presId="urn:microsoft.com/office/officeart/2005/8/layout/matrix1"/>
    <dgm:cxn modelId="{50506B64-F4E6-4448-AE22-ED0F36621807}" type="presOf" srcId="{DC18E0B5-7FA6-4E82-BDAB-966B22741422}" destId="{0EEED916-E071-433C-8A0C-273DD2E62392}" srcOrd="0" destOrd="0" presId="urn:microsoft.com/office/officeart/2005/8/layout/matrix1"/>
    <dgm:cxn modelId="{E9B94795-CE8B-49D1-9FDB-FEC0BFDCA1D9}" srcId="{E65BBB7E-9ACA-4744-902C-E34FEE75A4EF}" destId="{DC18E0B5-7FA6-4E82-BDAB-966B22741422}" srcOrd="2" destOrd="0" parTransId="{EB432228-04EA-407D-89E2-9BF8CC267D66}" sibTransId="{69201BA9-C35B-4A62-843E-B1E6E888CCE3}"/>
    <dgm:cxn modelId="{A7905280-A321-4753-BB83-FE4ECE151C50}" type="presOf" srcId="{1D88EF65-EF3E-4374-A0E9-1EA7C7737288}" destId="{BF3312DE-A94F-4A48-BFB9-59F7CA001EE4}" srcOrd="0" destOrd="0" presId="urn:microsoft.com/office/officeart/2005/8/layout/matrix1"/>
    <dgm:cxn modelId="{FB32EE39-D17F-43B7-A510-89907985E720}" type="presOf" srcId="{E65BBB7E-9ACA-4744-902C-E34FEE75A4EF}" destId="{E432EAEE-8328-422D-85DD-F92D7D444538}" srcOrd="0" destOrd="0" presId="urn:microsoft.com/office/officeart/2005/8/layout/matrix1"/>
    <dgm:cxn modelId="{6970B2C5-FC73-4068-A1DC-24A9A3B16C03}" type="presOf" srcId="{271B3414-05F1-43C8-B91B-9229FF9612C4}" destId="{03F9720A-144A-4D50-9DA4-92064F35ADBE}" srcOrd="0" destOrd="0" presId="urn:microsoft.com/office/officeart/2005/8/layout/matrix1"/>
    <dgm:cxn modelId="{1A8BC82B-2E9D-4ED6-B626-B8EB7038F464}" srcId="{271B3414-05F1-43C8-B91B-9229FF9612C4}" destId="{E65BBB7E-9ACA-4744-902C-E34FEE75A4EF}" srcOrd="0" destOrd="0" parTransId="{AAD9A88D-A4C8-4B2D-A24F-C1BEF1857C52}" sibTransId="{447450F8-0E90-47A0-9BBB-48577C545477}"/>
    <dgm:cxn modelId="{0DE008B1-6B46-4372-B074-06D2A242C4D8}" type="presParOf" srcId="{03F9720A-144A-4D50-9DA4-92064F35ADBE}" destId="{595FF658-1568-4442-B84A-9853ECABA4B2}" srcOrd="0" destOrd="0" presId="urn:microsoft.com/office/officeart/2005/8/layout/matrix1"/>
    <dgm:cxn modelId="{6009B0CD-FC95-4ECB-8207-19ADDD45C1DB}" type="presParOf" srcId="{595FF658-1568-4442-B84A-9853ECABA4B2}" destId="{EC50980E-C69A-49BB-9B64-814F7CA2F372}" srcOrd="0" destOrd="0" presId="urn:microsoft.com/office/officeart/2005/8/layout/matrix1"/>
    <dgm:cxn modelId="{E92715DD-544F-475B-90F3-9CE30D9AF06E}" type="presParOf" srcId="{595FF658-1568-4442-B84A-9853ECABA4B2}" destId="{556AB827-1671-4E76-90FB-DABF9D09D34A}" srcOrd="1" destOrd="0" presId="urn:microsoft.com/office/officeart/2005/8/layout/matrix1"/>
    <dgm:cxn modelId="{B712BC96-594C-4A36-8053-51443C2C8B2E}" type="presParOf" srcId="{595FF658-1568-4442-B84A-9853ECABA4B2}" destId="{BF3312DE-A94F-4A48-BFB9-59F7CA001EE4}" srcOrd="2" destOrd="0" presId="urn:microsoft.com/office/officeart/2005/8/layout/matrix1"/>
    <dgm:cxn modelId="{74412CC7-1752-4187-8925-C1D47341428C}" type="presParOf" srcId="{595FF658-1568-4442-B84A-9853ECABA4B2}" destId="{1AC06F9C-289C-4203-A05C-8C9100B30447}" srcOrd="3" destOrd="0" presId="urn:microsoft.com/office/officeart/2005/8/layout/matrix1"/>
    <dgm:cxn modelId="{C76FE9C2-4A57-4E8C-B790-A54649090AF5}" type="presParOf" srcId="{595FF658-1568-4442-B84A-9853ECABA4B2}" destId="{0EEED916-E071-433C-8A0C-273DD2E62392}" srcOrd="4" destOrd="0" presId="urn:microsoft.com/office/officeart/2005/8/layout/matrix1"/>
    <dgm:cxn modelId="{FB1B721C-67CD-4FBB-A0FE-E9955C23AE88}" type="presParOf" srcId="{595FF658-1568-4442-B84A-9853ECABA4B2}" destId="{C97B5E46-BA1D-4A97-B180-0B4FCA00BBF4}" srcOrd="5" destOrd="0" presId="urn:microsoft.com/office/officeart/2005/8/layout/matrix1"/>
    <dgm:cxn modelId="{33B6777D-53E2-4ED8-B82A-359267E64A59}" type="presParOf" srcId="{595FF658-1568-4442-B84A-9853ECABA4B2}" destId="{D433B6E5-4F27-497D-9BF3-46315626F8B5}" srcOrd="6" destOrd="0" presId="urn:microsoft.com/office/officeart/2005/8/layout/matrix1"/>
    <dgm:cxn modelId="{228186BC-0868-4283-B2B9-70C69BC1639C}" type="presParOf" srcId="{595FF658-1568-4442-B84A-9853ECABA4B2}" destId="{BED5BDF2-6A4A-4332-95DC-A36097E9188E}" srcOrd="7" destOrd="0" presId="urn:microsoft.com/office/officeart/2005/8/layout/matrix1"/>
    <dgm:cxn modelId="{DBCA7A60-785B-48B9-9395-FD5D10234D33}" type="presParOf" srcId="{03F9720A-144A-4D50-9DA4-92064F35ADBE}" destId="{E432EAEE-8328-422D-85DD-F92D7D44453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1B3414-05F1-43C8-B91B-9229FF9612C4}" type="doc">
      <dgm:prSet loTypeId="urn:microsoft.com/office/officeart/2005/8/layout/matrix1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TW" altLang="en-US"/>
        </a:p>
      </dgm:t>
    </dgm:pt>
    <dgm:pt modelId="{E65BBB7E-9ACA-4744-902C-E34FEE75A4EF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生態美感</a:t>
          </a:r>
        </a:p>
      </dgm:t>
    </dgm:pt>
    <dgm:pt modelId="{AAD9A88D-A4C8-4B2D-A24F-C1BEF1857C52}" type="parTrans" cxnId="{1A8BC82B-2E9D-4ED6-B626-B8EB7038F464}">
      <dgm:prSet/>
      <dgm:spPr/>
      <dgm:t>
        <a:bodyPr/>
        <a:lstStyle/>
        <a:p>
          <a:endParaRPr lang="zh-TW" altLang="en-US"/>
        </a:p>
      </dgm:t>
    </dgm:pt>
    <dgm:pt modelId="{447450F8-0E90-47A0-9BBB-48577C545477}" type="sibTrans" cxnId="{1A8BC82B-2E9D-4ED6-B626-B8EB7038F464}">
      <dgm:prSet/>
      <dgm:spPr/>
      <dgm:t>
        <a:bodyPr/>
        <a:lstStyle/>
        <a:p>
          <a:endParaRPr lang="zh-TW" altLang="en-US"/>
        </a:p>
      </dgm:t>
    </dgm:pt>
    <dgm:pt modelId="{71F13C5A-5515-47F1-AF03-A41FFF5786A9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藝術</a:t>
          </a:r>
        </a:p>
      </dgm:t>
    </dgm:pt>
    <dgm:pt modelId="{4CABCF2E-363E-4FAF-A044-EBE191A732AA}" type="parTrans" cxnId="{3E13EE17-D3A1-495D-82A4-DC1D71A07E26}">
      <dgm:prSet/>
      <dgm:spPr/>
      <dgm:t>
        <a:bodyPr/>
        <a:lstStyle/>
        <a:p>
          <a:endParaRPr lang="zh-TW" altLang="en-US"/>
        </a:p>
      </dgm:t>
    </dgm:pt>
    <dgm:pt modelId="{D1F5F5FA-9CC8-4DFF-B517-49B0FD819509}" type="sibTrans" cxnId="{3E13EE17-D3A1-495D-82A4-DC1D71A07E26}">
      <dgm:prSet/>
      <dgm:spPr/>
      <dgm:t>
        <a:bodyPr/>
        <a:lstStyle/>
        <a:p>
          <a:endParaRPr lang="zh-TW" altLang="en-US"/>
        </a:p>
      </dgm:t>
    </dgm:pt>
    <dgm:pt modelId="{1D88EF65-EF3E-4374-A0E9-1EA7C7737288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自然科學</a:t>
          </a:r>
        </a:p>
      </dgm:t>
    </dgm:pt>
    <dgm:pt modelId="{081FFA53-92F9-40CB-B9C6-214678B7F5AF}" type="parTrans" cxnId="{570007FC-FB8D-4D59-ADB1-E25286A2BE62}">
      <dgm:prSet/>
      <dgm:spPr/>
      <dgm:t>
        <a:bodyPr/>
        <a:lstStyle/>
        <a:p>
          <a:endParaRPr lang="zh-TW" altLang="en-US"/>
        </a:p>
      </dgm:t>
    </dgm:pt>
    <dgm:pt modelId="{C1B074F8-871F-4150-A93F-0C2C9D0C0D50}" type="sibTrans" cxnId="{570007FC-FB8D-4D59-ADB1-E25286A2BE62}">
      <dgm:prSet/>
      <dgm:spPr/>
      <dgm:t>
        <a:bodyPr/>
        <a:lstStyle/>
        <a:p>
          <a:endParaRPr lang="zh-TW" altLang="en-US"/>
        </a:p>
      </dgm:t>
    </dgm:pt>
    <dgm:pt modelId="{DC18E0B5-7FA6-4E82-BDAB-966B22741422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健康體育</a:t>
          </a:r>
        </a:p>
      </dgm:t>
    </dgm:pt>
    <dgm:pt modelId="{EB432228-04EA-407D-89E2-9BF8CC267D66}" type="parTrans" cxnId="{E9B94795-CE8B-49D1-9FDB-FEC0BFDCA1D9}">
      <dgm:prSet/>
      <dgm:spPr/>
      <dgm:t>
        <a:bodyPr/>
        <a:lstStyle/>
        <a:p>
          <a:endParaRPr lang="zh-TW" altLang="en-US"/>
        </a:p>
      </dgm:t>
    </dgm:pt>
    <dgm:pt modelId="{69201BA9-C35B-4A62-843E-B1E6E888CCE3}" type="sibTrans" cxnId="{E9B94795-CE8B-49D1-9FDB-FEC0BFDCA1D9}">
      <dgm:prSet/>
      <dgm:spPr/>
      <dgm:t>
        <a:bodyPr/>
        <a:lstStyle/>
        <a:p>
          <a:endParaRPr lang="zh-TW" altLang="en-US"/>
        </a:p>
      </dgm:t>
    </dgm:pt>
    <dgm:pt modelId="{D9992A4E-B411-42FF-8347-026BEDBBA73B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國語文</a:t>
          </a:r>
        </a:p>
      </dgm:t>
    </dgm:pt>
    <dgm:pt modelId="{ADA4CAF1-E5B6-4881-985A-DC9B61FF8138}" type="parTrans" cxnId="{B2E31FA9-704C-4586-A820-B30948AA6405}">
      <dgm:prSet/>
      <dgm:spPr/>
      <dgm:t>
        <a:bodyPr/>
        <a:lstStyle/>
        <a:p>
          <a:endParaRPr lang="zh-TW" altLang="en-US"/>
        </a:p>
      </dgm:t>
    </dgm:pt>
    <dgm:pt modelId="{896A1D74-AEB4-4A4B-86B7-68DFC1598CD1}" type="sibTrans" cxnId="{B2E31FA9-704C-4586-A820-B30948AA6405}">
      <dgm:prSet/>
      <dgm:spPr/>
      <dgm:t>
        <a:bodyPr/>
        <a:lstStyle/>
        <a:p>
          <a:endParaRPr lang="zh-TW" altLang="en-US"/>
        </a:p>
      </dgm:t>
    </dgm:pt>
    <dgm:pt modelId="{03F9720A-144A-4D50-9DA4-92064F35ADBE}" type="pres">
      <dgm:prSet presAssocID="{271B3414-05F1-43C8-B91B-9229FF9612C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5FF658-1568-4442-B84A-9853ECABA4B2}" type="pres">
      <dgm:prSet presAssocID="{271B3414-05F1-43C8-B91B-9229FF9612C4}" presName="matrix" presStyleCnt="0"/>
      <dgm:spPr/>
    </dgm:pt>
    <dgm:pt modelId="{EC50980E-C69A-49BB-9B64-814F7CA2F372}" type="pres">
      <dgm:prSet presAssocID="{271B3414-05F1-43C8-B91B-9229FF9612C4}" presName="tile1" presStyleLbl="node1" presStyleIdx="0" presStyleCnt="4" custLinFactNeighborX="0" custLinFactNeighborY="0"/>
      <dgm:spPr/>
      <dgm:t>
        <a:bodyPr/>
        <a:lstStyle/>
        <a:p>
          <a:endParaRPr lang="zh-TW" altLang="en-US"/>
        </a:p>
      </dgm:t>
    </dgm:pt>
    <dgm:pt modelId="{556AB827-1671-4E76-90FB-DABF9D09D34A}" type="pres">
      <dgm:prSet presAssocID="{271B3414-05F1-43C8-B91B-9229FF9612C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312DE-A94F-4A48-BFB9-59F7CA001EE4}" type="pres">
      <dgm:prSet presAssocID="{271B3414-05F1-43C8-B91B-9229FF9612C4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1AC06F9C-289C-4203-A05C-8C9100B30447}" type="pres">
      <dgm:prSet presAssocID="{271B3414-05F1-43C8-B91B-9229FF9612C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EED916-E071-433C-8A0C-273DD2E62392}" type="pres">
      <dgm:prSet presAssocID="{271B3414-05F1-43C8-B91B-9229FF9612C4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97B5E46-BA1D-4A97-B180-0B4FCA00BBF4}" type="pres">
      <dgm:prSet presAssocID="{271B3414-05F1-43C8-B91B-9229FF9612C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33B6E5-4F27-497D-9BF3-46315626F8B5}" type="pres">
      <dgm:prSet presAssocID="{271B3414-05F1-43C8-B91B-9229FF9612C4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BED5BDF2-6A4A-4332-95DC-A36097E9188E}" type="pres">
      <dgm:prSet presAssocID="{271B3414-05F1-43C8-B91B-9229FF9612C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32EAEE-8328-422D-85DD-F92D7D444538}" type="pres">
      <dgm:prSet presAssocID="{271B3414-05F1-43C8-B91B-9229FF9612C4}" presName="centerTile" presStyleLbl="fgShp" presStyleIdx="0" presStyleCnt="1" custScaleX="203252" custScaleY="17653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70007FC-FB8D-4D59-ADB1-E25286A2BE62}" srcId="{E65BBB7E-9ACA-4744-902C-E34FEE75A4EF}" destId="{1D88EF65-EF3E-4374-A0E9-1EA7C7737288}" srcOrd="1" destOrd="0" parTransId="{081FFA53-92F9-40CB-B9C6-214678B7F5AF}" sibTransId="{C1B074F8-871F-4150-A93F-0C2C9D0C0D50}"/>
    <dgm:cxn modelId="{B2E31FA9-704C-4586-A820-B30948AA6405}" srcId="{E65BBB7E-9ACA-4744-902C-E34FEE75A4EF}" destId="{D9992A4E-B411-42FF-8347-026BEDBBA73B}" srcOrd="3" destOrd="0" parTransId="{ADA4CAF1-E5B6-4881-985A-DC9B61FF8138}" sibTransId="{896A1D74-AEB4-4A4B-86B7-68DFC1598CD1}"/>
    <dgm:cxn modelId="{2EC9D1A7-7CB1-4050-A665-AA1D4A853A51}" type="presOf" srcId="{DC18E0B5-7FA6-4E82-BDAB-966B22741422}" destId="{C97B5E46-BA1D-4A97-B180-0B4FCA00BBF4}" srcOrd="1" destOrd="0" presId="urn:microsoft.com/office/officeart/2005/8/layout/matrix1"/>
    <dgm:cxn modelId="{527EE1BF-3093-4E62-81AE-49E98BA73A34}" type="presOf" srcId="{71F13C5A-5515-47F1-AF03-A41FFF5786A9}" destId="{EC50980E-C69A-49BB-9B64-814F7CA2F372}" srcOrd="0" destOrd="0" presId="urn:microsoft.com/office/officeart/2005/8/layout/matrix1"/>
    <dgm:cxn modelId="{3E13EE17-D3A1-495D-82A4-DC1D71A07E26}" srcId="{E65BBB7E-9ACA-4744-902C-E34FEE75A4EF}" destId="{71F13C5A-5515-47F1-AF03-A41FFF5786A9}" srcOrd="0" destOrd="0" parTransId="{4CABCF2E-363E-4FAF-A044-EBE191A732AA}" sibTransId="{D1F5F5FA-9CC8-4DFF-B517-49B0FD819509}"/>
    <dgm:cxn modelId="{69F8804D-CB67-40F9-A2B6-940E545B5370}" type="presOf" srcId="{1D88EF65-EF3E-4374-A0E9-1EA7C7737288}" destId="{1AC06F9C-289C-4203-A05C-8C9100B30447}" srcOrd="1" destOrd="0" presId="urn:microsoft.com/office/officeart/2005/8/layout/matrix1"/>
    <dgm:cxn modelId="{DFB46DE4-D374-42D4-ABD9-8CE7D93D2850}" type="presOf" srcId="{D9992A4E-B411-42FF-8347-026BEDBBA73B}" destId="{BED5BDF2-6A4A-4332-95DC-A36097E9188E}" srcOrd="1" destOrd="0" presId="urn:microsoft.com/office/officeart/2005/8/layout/matrix1"/>
    <dgm:cxn modelId="{2D57ECB2-18EB-4F86-8827-6183533A520E}" type="presOf" srcId="{D9992A4E-B411-42FF-8347-026BEDBBA73B}" destId="{D433B6E5-4F27-497D-9BF3-46315626F8B5}" srcOrd="0" destOrd="0" presId="urn:microsoft.com/office/officeart/2005/8/layout/matrix1"/>
    <dgm:cxn modelId="{B9A0A549-4030-4743-947A-B6B5C510B6E3}" type="presOf" srcId="{71F13C5A-5515-47F1-AF03-A41FFF5786A9}" destId="{556AB827-1671-4E76-90FB-DABF9D09D34A}" srcOrd="1" destOrd="0" presId="urn:microsoft.com/office/officeart/2005/8/layout/matrix1"/>
    <dgm:cxn modelId="{50506B64-F4E6-4448-AE22-ED0F36621807}" type="presOf" srcId="{DC18E0B5-7FA6-4E82-BDAB-966B22741422}" destId="{0EEED916-E071-433C-8A0C-273DD2E62392}" srcOrd="0" destOrd="0" presId="urn:microsoft.com/office/officeart/2005/8/layout/matrix1"/>
    <dgm:cxn modelId="{E9B94795-CE8B-49D1-9FDB-FEC0BFDCA1D9}" srcId="{E65BBB7E-9ACA-4744-902C-E34FEE75A4EF}" destId="{DC18E0B5-7FA6-4E82-BDAB-966B22741422}" srcOrd="2" destOrd="0" parTransId="{EB432228-04EA-407D-89E2-9BF8CC267D66}" sibTransId="{69201BA9-C35B-4A62-843E-B1E6E888CCE3}"/>
    <dgm:cxn modelId="{A7905280-A321-4753-BB83-FE4ECE151C50}" type="presOf" srcId="{1D88EF65-EF3E-4374-A0E9-1EA7C7737288}" destId="{BF3312DE-A94F-4A48-BFB9-59F7CA001EE4}" srcOrd="0" destOrd="0" presId="urn:microsoft.com/office/officeart/2005/8/layout/matrix1"/>
    <dgm:cxn modelId="{FB32EE39-D17F-43B7-A510-89907985E720}" type="presOf" srcId="{E65BBB7E-9ACA-4744-902C-E34FEE75A4EF}" destId="{E432EAEE-8328-422D-85DD-F92D7D444538}" srcOrd="0" destOrd="0" presId="urn:microsoft.com/office/officeart/2005/8/layout/matrix1"/>
    <dgm:cxn modelId="{6970B2C5-FC73-4068-A1DC-24A9A3B16C03}" type="presOf" srcId="{271B3414-05F1-43C8-B91B-9229FF9612C4}" destId="{03F9720A-144A-4D50-9DA4-92064F35ADBE}" srcOrd="0" destOrd="0" presId="urn:microsoft.com/office/officeart/2005/8/layout/matrix1"/>
    <dgm:cxn modelId="{1A8BC82B-2E9D-4ED6-B626-B8EB7038F464}" srcId="{271B3414-05F1-43C8-B91B-9229FF9612C4}" destId="{E65BBB7E-9ACA-4744-902C-E34FEE75A4EF}" srcOrd="0" destOrd="0" parTransId="{AAD9A88D-A4C8-4B2D-A24F-C1BEF1857C52}" sibTransId="{447450F8-0E90-47A0-9BBB-48577C545477}"/>
    <dgm:cxn modelId="{0DE008B1-6B46-4372-B074-06D2A242C4D8}" type="presParOf" srcId="{03F9720A-144A-4D50-9DA4-92064F35ADBE}" destId="{595FF658-1568-4442-B84A-9853ECABA4B2}" srcOrd="0" destOrd="0" presId="urn:microsoft.com/office/officeart/2005/8/layout/matrix1"/>
    <dgm:cxn modelId="{6009B0CD-FC95-4ECB-8207-19ADDD45C1DB}" type="presParOf" srcId="{595FF658-1568-4442-B84A-9853ECABA4B2}" destId="{EC50980E-C69A-49BB-9B64-814F7CA2F372}" srcOrd="0" destOrd="0" presId="urn:microsoft.com/office/officeart/2005/8/layout/matrix1"/>
    <dgm:cxn modelId="{E92715DD-544F-475B-90F3-9CE30D9AF06E}" type="presParOf" srcId="{595FF658-1568-4442-B84A-9853ECABA4B2}" destId="{556AB827-1671-4E76-90FB-DABF9D09D34A}" srcOrd="1" destOrd="0" presId="urn:microsoft.com/office/officeart/2005/8/layout/matrix1"/>
    <dgm:cxn modelId="{B712BC96-594C-4A36-8053-51443C2C8B2E}" type="presParOf" srcId="{595FF658-1568-4442-B84A-9853ECABA4B2}" destId="{BF3312DE-A94F-4A48-BFB9-59F7CA001EE4}" srcOrd="2" destOrd="0" presId="urn:microsoft.com/office/officeart/2005/8/layout/matrix1"/>
    <dgm:cxn modelId="{74412CC7-1752-4187-8925-C1D47341428C}" type="presParOf" srcId="{595FF658-1568-4442-B84A-9853ECABA4B2}" destId="{1AC06F9C-289C-4203-A05C-8C9100B30447}" srcOrd="3" destOrd="0" presId="urn:microsoft.com/office/officeart/2005/8/layout/matrix1"/>
    <dgm:cxn modelId="{C76FE9C2-4A57-4E8C-B790-A54649090AF5}" type="presParOf" srcId="{595FF658-1568-4442-B84A-9853ECABA4B2}" destId="{0EEED916-E071-433C-8A0C-273DD2E62392}" srcOrd="4" destOrd="0" presId="urn:microsoft.com/office/officeart/2005/8/layout/matrix1"/>
    <dgm:cxn modelId="{FB1B721C-67CD-4FBB-A0FE-E9955C23AE88}" type="presParOf" srcId="{595FF658-1568-4442-B84A-9853ECABA4B2}" destId="{C97B5E46-BA1D-4A97-B180-0B4FCA00BBF4}" srcOrd="5" destOrd="0" presId="urn:microsoft.com/office/officeart/2005/8/layout/matrix1"/>
    <dgm:cxn modelId="{33B6777D-53E2-4ED8-B82A-359267E64A59}" type="presParOf" srcId="{595FF658-1568-4442-B84A-9853ECABA4B2}" destId="{D433B6E5-4F27-497D-9BF3-46315626F8B5}" srcOrd="6" destOrd="0" presId="urn:microsoft.com/office/officeart/2005/8/layout/matrix1"/>
    <dgm:cxn modelId="{228186BC-0868-4283-B2B9-70C69BC1639C}" type="presParOf" srcId="{595FF658-1568-4442-B84A-9853ECABA4B2}" destId="{BED5BDF2-6A4A-4332-95DC-A36097E9188E}" srcOrd="7" destOrd="0" presId="urn:microsoft.com/office/officeart/2005/8/layout/matrix1"/>
    <dgm:cxn modelId="{DBCA7A60-785B-48B9-9395-FD5D10234D33}" type="presParOf" srcId="{03F9720A-144A-4D50-9DA4-92064F35ADBE}" destId="{E432EAEE-8328-422D-85DD-F92D7D44453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0D6FA1-BBAD-4498-9BB4-EFF41C25D3F0}">
      <dsp:nvSpPr>
        <dsp:cNvPr id="0" name=""/>
        <dsp:cNvSpPr/>
      </dsp:nvSpPr>
      <dsp:spPr>
        <a:xfrm>
          <a:off x="1419274" y="0"/>
          <a:ext cx="5596731" cy="5596731"/>
        </a:xfrm>
        <a:prstGeom prst="ellipse">
          <a:avLst/>
        </a:prstGeom>
        <a:solidFill>
          <a:srgbClr val="FF99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MV Boli" panose="02000500030200090000" pitchFamily="2" charset="0"/>
              <a:cs typeface="MV Boli" panose="02000500030200090000" pitchFamily="2" charset="0"/>
            </a:rPr>
            <a:t>HOW</a:t>
          </a:r>
          <a:endParaRPr lang="zh-TW" altLang="en-US" sz="3600" b="1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239611" y="279836"/>
        <a:ext cx="1956057" cy="839509"/>
      </dsp:txXfrm>
    </dsp:sp>
    <dsp:sp modelId="{1F426720-D4CD-422B-A4E4-FEE6DB6D7023}">
      <dsp:nvSpPr>
        <dsp:cNvPr id="0" name=""/>
        <dsp:cNvSpPr/>
      </dsp:nvSpPr>
      <dsp:spPr>
        <a:xfrm>
          <a:off x="2314597" y="1080106"/>
          <a:ext cx="3900445" cy="3773721"/>
        </a:xfrm>
        <a:prstGeom prst="ellipse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 smtClean="0">
              <a:latin typeface="MV Boli" panose="02000500030200090000" pitchFamily="2" charset="0"/>
              <a:cs typeface="MV Boli" panose="02000500030200090000" pitchFamily="2" charset="0"/>
            </a:rPr>
            <a:t>WHAT</a:t>
          </a:r>
          <a:endParaRPr lang="zh-TW" altLang="en-US" sz="3200" b="1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356016" y="1315963"/>
        <a:ext cx="1817607" cy="707572"/>
      </dsp:txXfrm>
    </dsp:sp>
    <dsp:sp modelId="{FBDF8582-7D45-4D1D-A75A-B2ED95D01DB9}">
      <dsp:nvSpPr>
        <dsp:cNvPr id="0" name=""/>
        <dsp:cNvSpPr/>
      </dsp:nvSpPr>
      <dsp:spPr>
        <a:xfrm>
          <a:off x="3106688" y="1944206"/>
          <a:ext cx="2354880" cy="2354908"/>
        </a:xfrm>
        <a:prstGeom prst="ellipse">
          <a:avLst/>
        </a:prstGeom>
        <a:solidFill>
          <a:srgbClr val="9933FF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MV Boli" panose="02000500030200090000" pitchFamily="2" charset="0"/>
              <a:cs typeface="MV Boli" panose="02000500030200090000" pitchFamily="2" charset="0"/>
            </a:rPr>
            <a:t>WHY</a:t>
          </a:r>
          <a:endParaRPr lang="zh-TW" altLang="en-US" sz="3600" b="1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451553" y="2532933"/>
        <a:ext cx="1665151" cy="117745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510AD2-C8E5-4717-A8F2-5EC59D7803A2}">
      <dsp:nvSpPr>
        <dsp:cNvPr id="0" name=""/>
        <dsp:cNvSpPr/>
      </dsp:nvSpPr>
      <dsp:spPr>
        <a:xfrm>
          <a:off x="6383" y="0"/>
          <a:ext cx="781681" cy="78168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A1EC5-AA81-43CB-A66D-8841DBAC601F}">
      <dsp:nvSpPr>
        <dsp:cNvPr id="0" name=""/>
        <dsp:cNvSpPr/>
      </dsp:nvSpPr>
      <dsp:spPr>
        <a:xfrm>
          <a:off x="84551" y="78168"/>
          <a:ext cx="625344" cy="625344"/>
        </a:xfrm>
        <a:prstGeom prst="chord">
          <a:avLst>
            <a:gd name="adj1" fmla="val 1168272"/>
            <a:gd name="adj2" fmla="val 96317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5711D5-79FD-4A71-BAA4-1095CF9D780D}">
      <dsp:nvSpPr>
        <dsp:cNvPr id="0" name=""/>
        <dsp:cNvSpPr/>
      </dsp:nvSpPr>
      <dsp:spPr>
        <a:xfrm>
          <a:off x="950914" y="781681"/>
          <a:ext cx="2312473" cy="3289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t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因地制宜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因校制宜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因生制宜</a:t>
          </a:r>
        </a:p>
      </dsp:txBody>
      <dsp:txXfrm>
        <a:off x="950914" y="781681"/>
        <a:ext cx="2312473" cy="3289574"/>
      </dsp:txXfrm>
    </dsp:sp>
    <dsp:sp modelId="{B0D01E25-1196-4FCC-B271-57ECC94C224F}">
      <dsp:nvSpPr>
        <dsp:cNvPr id="0" name=""/>
        <dsp:cNvSpPr/>
      </dsp:nvSpPr>
      <dsp:spPr>
        <a:xfrm>
          <a:off x="950914" y="0"/>
          <a:ext cx="2312473" cy="781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111760" rIns="111760" bIns="111760" numCol="1" spcCol="1270" anchor="b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彈性</a:t>
          </a:r>
        </a:p>
      </dsp:txBody>
      <dsp:txXfrm>
        <a:off x="950914" y="0"/>
        <a:ext cx="2312473" cy="781681"/>
      </dsp:txXfrm>
    </dsp:sp>
    <dsp:sp modelId="{EE120B35-2706-4386-B275-80F80F405C46}">
      <dsp:nvSpPr>
        <dsp:cNvPr id="0" name=""/>
        <dsp:cNvSpPr/>
      </dsp:nvSpPr>
      <dsp:spPr>
        <a:xfrm>
          <a:off x="3426238" y="0"/>
          <a:ext cx="781681" cy="78168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00FC5-3F17-4ADD-8897-D65002AAA041}">
      <dsp:nvSpPr>
        <dsp:cNvPr id="0" name=""/>
        <dsp:cNvSpPr/>
      </dsp:nvSpPr>
      <dsp:spPr>
        <a:xfrm>
          <a:off x="3504406" y="78168"/>
          <a:ext cx="625344" cy="625344"/>
        </a:xfrm>
        <a:prstGeom prst="chord">
          <a:avLst>
            <a:gd name="adj1" fmla="val 20431728"/>
            <a:gd name="adj2" fmla="val 11968272"/>
          </a:avLst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55000" cap="flat" cmpd="thickThin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30B9B1-75B4-4E57-8525-CA49BE80E14B}">
      <dsp:nvSpPr>
        <dsp:cNvPr id="0" name=""/>
        <dsp:cNvSpPr/>
      </dsp:nvSpPr>
      <dsp:spPr>
        <a:xfrm>
          <a:off x="3747292" y="781681"/>
          <a:ext cx="3559427" cy="3289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t" anchorCtr="0">
          <a:noAutofit/>
        </a:bodyPr>
        <a:lstStyle/>
        <a:p>
          <a:pPr marL="0" lvl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理解性的學習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意義感的學習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創生性的學習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747292" y="781681"/>
        <a:ext cx="3559427" cy="3289574"/>
      </dsp:txXfrm>
    </dsp:sp>
    <dsp:sp modelId="{CF448AB8-29DE-4363-AB40-72AEB69EFB54}">
      <dsp:nvSpPr>
        <dsp:cNvPr id="0" name=""/>
        <dsp:cNvSpPr/>
      </dsp:nvSpPr>
      <dsp:spPr>
        <a:xfrm>
          <a:off x="4370769" y="0"/>
          <a:ext cx="2312473" cy="781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111760" rIns="111760" bIns="11176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學習</a:t>
          </a:r>
        </a:p>
      </dsp:txBody>
      <dsp:txXfrm>
        <a:off x="4370769" y="0"/>
        <a:ext cx="2312473" cy="781681"/>
      </dsp:txXfrm>
    </dsp:sp>
    <dsp:sp modelId="{AB36E293-FC00-4F09-844A-F0ABEFA7A2A9}">
      <dsp:nvSpPr>
        <dsp:cNvPr id="0" name=""/>
        <dsp:cNvSpPr/>
      </dsp:nvSpPr>
      <dsp:spPr>
        <a:xfrm>
          <a:off x="7469570" y="0"/>
          <a:ext cx="781681" cy="78168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1D4C2-0DAB-47C7-9EB6-A60099557EF1}">
      <dsp:nvSpPr>
        <dsp:cNvPr id="0" name=""/>
        <dsp:cNvSpPr/>
      </dsp:nvSpPr>
      <dsp:spPr>
        <a:xfrm>
          <a:off x="7547738" y="78168"/>
          <a:ext cx="625344" cy="625344"/>
        </a:xfrm>
        <a:prstGeom prst="chord">
          <a:avLst>
            <a:gd name="adj1" fmla="val 16200000"/>
            <a:gd name="adj2" fmla="val 1620000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0341B6-8501-4CB2-8228-A7164D9662A0}">
      <dsp:nvSpPr>
        <dsp:cNvPr id="0" name=""/>
        <dsp:cNvSpPr/>
      </dsp:nvSpPr>
      <dsp:spPr>
        <a:xfrm>
          <a:off x="8183686" y="781681"/>
          <a:ext cx="2773302" cy="3289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t" anchorCtr="0">
          <a:noAutofit/>
        </a:bodyPr>
        <a:lstStyle/>
        <a:p>
          <a:pPr lvl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合總綱規範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lvl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意義價值性</a:t>
          </a:r>
          <a:endParaRPr lang="en-US" altLang="zh-TW" sz="4000" b="0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lvl="0" algn="l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系統邏輯性</a:t>
          </a:r>
        </a:p>
      </dsp:txBody>
      <dsp:txXfrm>
        <a:off x="8183686" y="781681"/>
        <a:ext cx="2773302" cy="3289574"/>
      </dsp:txXfrm>
    </dsp:sp>
    <dsp:sp modelId="{811840BF-2FA1-42B7-AC66-3D7DC806FF3C}">
      <dsp:nvSpPr>
        <dsp:cNvPr id="0" name=""/>
        <dsp:cNvSpPr/>
      </dsp:nvSpPr>
      <dsp:spPr>
        <a:xfrm>
          <a:off x="8414101" y="0"/>
          <a:ext cx="2312473" cy="781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111760" rIns="111760" bIns="11176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課程</a:t>
          </a:r>
        </a:p>
      </dsp:txBody>
      <dsp:txXfrm>
        <a:off x="8414101" y="0"/>
        <a:ext cx="2312473" cy="78168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983252-EC43-4BE3-8BF7-D7C66C27FE13}">
      <dsp:nvSpPr>
        <dsp:cNvPr id="0" name=""/>
        <dsp:cNvSpPr/>
      </dsp:nvSpPr>
      <dsp:spPr>
        <a:xfrm>
          <a:off x="-2417" y="0"/>
          <a:ext cx="11573251" cy="581813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016A9-5847-4B16-A542-C4F1F81284E3}">
      <dsp:nvSpPr>
        <dsp:cNvPr id="0" name=""/>
        <dsp:cNvSpPr/>
      </dsp:nvSpPr>
      <dsp:spPr>
        <a:xfrm>
          <a:off x="1569387" y="4118866"/>
          <a:ext cx="214107" cy="2141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1DE50-042E-4DDC-A545-B76E7B4D6460}">
      <dsp:nvSpPr>
        <dsp:cNvPr id="0" name=""/>
        <dsp:cNvSpPr/>
      </dsp:nvSpPr>
      <dsp:spPr>
        <a:xfrm>
          <a:off x="1213903" y="4583821"/>
          <a:ext cx="2540899" cy="887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51" tIns="0" rIns="0" bIns="0" numCol="1" spcCol="1270" anchor="t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/>
            <a:t>學校願景</a:t>
          </a:r>
          <a:endParaRPr lang="en-US" altLang="zh-TW" sz="2800" kern="1200" dirty="0"/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/>
            <a:t>學生圖像</a:t>
          </a:r>
        </a:p>
      </dsp:txBody>
      <dsp:txXfrm>
        <a:off x="1213903" y="4583821"/>
        <a:ext cx="2540899" cy="887395"/>
      </dsp:txXfrm>
    </dsp:sp>
    <dsp:sp modelId="{D5623A1E-4BA0-49C8-90EA-5AD748FCE5E1}">
      <dsp:nvSpPr>
        <dsp:cNvPr id="0" name=""/>
        <dsp:cNvSpPr/>
      </dsp:nvSpPr>
      <dsp:spPr>
        <a:xfrm>
          <a:off x="2821734" y="3275024"/>
          <a:ext cx="335124" cy="335124"/>
        </a:xfrm>
        <a:prstGeom prst="ellipse">
          <a:avLst/>
        </a:prstGeom>
        <a:solidFill>
          <a:schemeClr val="accent2">
            <a:hueOff val="-5040797"/>
            <a:satOff val="2192"/>
            <a:lumOff val="63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0F802-25D5-4B6E-B74F-47F910E88C52}">
      <dsp:nvSpPr>
        <dsp:cNvPr id="0" name=""/>
        <dsp:cNvSpPr/>
      </dsp:nvSpPr>
      <dsp:spPr>
        <a:xfrm>
          <a:off x="3016069" y="3539672"/>
          <a:ext cx="1450724" cy="1746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2800" kern="1200" dirty="0"/>
            <a:t>整體課程架構</a:t>
          </a:r>
          <a:endParaRPr lang="en-US" altLang="zh-TW" sz="2800" kern="1200" dirty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C00000"/>
              </a:solidFill>
            </a:rPr>
            <a:t>大系統</a:t>
          </a:r>
        </a:p>
      </dsp:txBody>
      <dsp:txXfrm>
        <a:off x="3016069" y="3539672"/>
        <a:ext cx="1450724" cy="1746195"/>
      </dsp:txXfrm>
    </dsp:sp>
    <dsp:sp modelId="{CBF1A86A-9A5D-437F-95AD-F7397EEA8E72}">
      <dsp:nvSpPr>
        <dsp:cNvPr id="0" name=""/>
        <dsp:cNvSpPr/>
      </dsp:nvSpPr>
      <dsp:spPr>
        <a:xfrm>
          <a:off x="4695053" y="2324927"/>
          <a:ext cx="446832" cy="446832"/>
        </a:xfrm>
        <a:prstGeom prst="ellipse">
          <a:avLst/>
        </a:prstGeom>
        <a:solidFill>
          <a:schemeClr val="accent2">
            <a:hueOff val="-10081594"/>
            <a:satOff val="4384"/>
            <a:lumOff val="127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FCB1D-F313-4ECE-9D84-EC1305D927A1}">
      <dsp:nvSpPr>
        <dsp:cNvPr id="0" name=""/>
        <dsp:cNvSpPr/>
      </dsp:nvSpPr>
      <dsp:spPr>
        <a:xfrm>
          <a:off x="4804778" y="2916669"/>
          <a:ext cx="2037498" cy="2406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768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學校主題與</a:t>
          </a:r>
          <a:r>
            <a:rPr lang="zh-TW" altLang="en-US" sz="2200" kern="1200" dirty="0">
              <a:solidFill>
                <a:schemeClr val="bg1">
                  <a:lumMod val="65000"/>
                </a:schemeClr>
              </a:solidFill>
            </a:rPr>
            <a:t>領域的橫向統整及</a:t>
          </a:r>
          <a:r>
            <a:rPr lang="zh-TW" altLang="en-US" sz="2200" kern="1200" dirty="0"/>
            <a:t>年級的縱向連貫</a:t>
          </a:r>
          <a:endParaRPr lang="en-US" altLang="zh-TW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C00000"/>
              </a:solidFill>
            </a:rPr>
            <a:t>中系統</a:t>
          </a:r>
        </a:p>
      </dsp:txBody>
      <dsp:txXfrm>
        <a:off x="4804778" y="2916669"/>
        <a:ext cx="2037498" cy="2406338"/>
      </dsp:txXfrm>
    </dsp:sp>
    <dsp:sp modelId="{44A91DC6-D2E8-4645-9201-E9FC1E1C33D4}">
      <dsp:nvSpPr>
        <dsp:cNvPr id="0" name=""/>
        <dsp:cNvSpPr/>
      </dsp:nvSpPr>
      <dsp:spPr>
        <a:xfrm>
          <a:off x="6924532" y="1423905"/>
          <a:ext cx="577159" cy="577159"/>
        </a:xfrm>
        <a:prstGeom prst="ellipse">
          <a:avLst/>
        </a:prstGeom>
        <a:solidFill>
          <a:schemeClr val="accent2">
            <a:hueOff val="-15122391"/>
            <a:satOff val="6577"/>
            <a:lumOff val="19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B8507-2A4F-4EC0-B3FF-88C525E01C7F}">
      <dsp:nvSpPr>
        <dsp:cNvPr id="0" name=""/>
        <dsp:cNvSpPr/>
      </dsp:nvSpPr>
      <dsp:spPr>
        <a:xfrm>
          <a:off x="7046446" y="2070219"/>
          <a:ext cx="2051800" cy="352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25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/>
            <a:t>統整性探究課程設計（結合素養導向</a:t>
          </a:r>
          <a:r>
            <a:rPr lang="zh-TW" altLang="en-US" sz="2800" kern="1200" dirty="0" smtClean="0"/>
            <a:t>）</a:t>
          </a:r>
          <a:endParaRPr lang="en-US" altLang="zh-TW" sz="2800" b="1" kern="1200" dirty="0">
            <a:solidFill>
              <a:srgbClr val="C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C00000"/>
              </a:solidFill>
            </a:rPr>
            <a:t>小系統</a:t>
          </a:r>
        </a:p>
      </dsp:txBody>
      <dsp:txXfrm>
        <a:off x="7046446" y="2070219"/>
        <a:ext cx="2051800" cy="3527281"/>
      </dsp:txXfrm>
    </dsp:sp>
    <dsp:sp modelId="{E1DC27FE-CE1B-4638-965B-4933DC66F5F3}">
      <dsp:nvSpPr>
        <dsp:cNvPr id="0" name=""/>
        <dsp:cNvSpPr/>
      </dsp:nvSpPr>
      <dsp:spPr>
        <a:xfrm>
          <a:off x="9008079" y="1085283"/>
          <a:ext cx="735412" cy="735412"/>
        </a:xfrm>
        <a:prstGeom prst="ellipse">
          <a:avLst/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8AB14-0A90-4028-B035-57278D000E74}">
      <dsp:nvSpPr>
        <dsp:cNvPr id="0" name=""/>
        <dsp:cNvSpPr/>
      </dsp:nvSpPr>
      <dsp:spPr>
        <a:xfrm>
          <a:off x="9230426" y="1807048"/>
          <a:ext cx="1661734" cy="3740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9680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校師生成為更好的自己</a:t>
          </a:r>
        </a:p>
      </dsp:txBody>
      <dsp:txXfrm>
        <a:off x="9230426" y="1807048"/>
        <a:ext cx="1661734" cy="374002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200A9F-152D-403D-8DEF-467E4E82C412}">
      <dsp:nvSpPr>
        <dsp:cNvPr id="0" name=""/>
        <dsp:cNvSpPr/>
      </dsp:nvSpPr>
      <dsp:spPr>
        <a:xfrm>
          <a:off x="3288107" y="0"/>
          <a:ext cx="1644053" cy="888274"/>
        </a:xfrm>
        <a:prstGeom prst="trapezoid">
          <a:avLst>
            <a:gd name="adj" fmla="val 925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願景</a:t>
          </a:r>
          <a:r>
            <a:rPr lang="en-US" altLang="zh-TW" sz="2000" b="1" kern="1200" dirty="0" smtClean="0"/>
            <a:t>-</a:t>
          </a:r>
          <a:r>
            <a:rPr lang="zh-TW" altLang="en-US" sz="2000" b="1" kern="1200" dirty="0" smtClean="0"/>
            <a:t>彰顯意義價值</a:t>
          </a:r>
          <a:endParaRPr lang="zh-TW" altLang="en-US" sz="2000" b="1" kern="1200" dirty="0"/>
        </a:p>
      </dsp:txBody>
      <dsp:txXfrm>
        <a:off x="3288107" y="0"/>
        <a:ext cx="1644053" cy="888274"/>
      </dsp:txXfrm>
    </dsp:sp>
    <dsp:sp modelId="{C6756FC4-0AEC-42CB-84FA-EDA3F76D7D78}">
      <dsp:nvSpPr>
        <dsp:cNvPr id="0" name=""/>
        <dsp:cNvSpPr/>
      </dsp:nvSpPr>
      <dsp:spPr>
        <a:xfrm>
          <a:off x="2466080" y="888274"/>
          <a:ext cx="3288107" cy="888274"/>
        </a:xfrm>
        <a:prstGeom prst="trapezoid">
          <a:avLst>
            <a:gd name="adj" fmla="val 92542"/>
          </a:avLst>
        </a:prstGeom>
        <a:solidFill>
          <a:schemeClr val="accent2">
            <a:hueOff val="-5040797"/>
            <a:satOff val="2192"/>
            <a:lumOff val="63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課程名稱 </a:t>
          </a:r>
          <a:endParaRPr lang="zh-TW" altLang="en-US" sz="2000" kern="1200" dirty="0"/>
        </a:p>
      </dsp:txBody>
      <dsp:txXfrm>
        <a:off x="3041499" y="888274"/>
        <a:ext cx="2137269" cy="888274"/>
      </dsp:txXfrm>
    </dsp:sp>
    <dsp:sp modelId="{13359663-4D31-48C0-A3A4-BBBDEBF29A31}">
      <dsp:nvSpPr>
        <dsp:cNvPr id="0" name=""/>
        <dsp:cNvSpPr/>
      </dsp:nvSpPr>
      <dsp:spPr>
        <a:xfrm>
          <a:off x="1644053" y="1776548"/>
          <a:ext cx="4932161" cy="888274"/>
        </a:xfrm>
        <a:prstGeom prst="trapezoid">
          <a:avLst>
            <a:gd name="adj" fmla="val 92542"/>
          </a:avLst>
        </a:prstGeom>
        <a:solidFill>
          <a:schemeClr val="accent2">
            <a:hueOff val="-10081594"/>
            <a:satOff val="4384"/>
            <a:lumOff val="127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符合新課綱規範</a:t>
          </a:r>
          <a:endParaRPr lang="zh-TW" altLang="en-US" sz="2000" kern="1200" dirty="0"/>
        </a:p>
      </dsp:txBody>
      <dsp:txXfrm>
        <a:off x="2507182" y="1776548"/>
        <a:ext cx="3205904" cy="888274"/>
      </dsp:txXfrm>
    </dsp:sp>
    <dsp:sp modelId="{290D31AE-1010-4DEF-86D4-FC7F357BB78F}">
      <dsp:nvSpPr>
        <dsp:cNvPr id="0" name=""/>
        <dsp:cNvSpPr/>
      </dsp:nvSpPr>
      <dsp:spPr>
        <a:xfrm>
          <a:off x="822026" y="2664822"/>
          <a:ext cx="6576215" cy="888274"/>
        </a:xfrm>
        <a:prstGeom prst="trapezoid">
          <a:avLst>
            <a:gd name="adj" fmla="val 92542"/>
          </a:avLst>
        </a:prstGeom>
        <a:solidFill>
          <a:schemeClr val="accent2">
            <a:hueOff val="-15122391"/>
            <a:satOff val="6577"/>
            <a:lumOff val="19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學生特質和經驗</a:t>
          </a:r>
          <a:endParaRPr lang="zh-TW" altLang="en-US" sz="2000" kern="1200" dirty="0"/>
        </a:p>
      </dsp:txBody>
      <dsp:txXfrm>
        <a:off x="1972864" y="2664822"/>
        <a:ext cx="4274539" cy="888274"/>
      </dsp:txXfrm>
    </dsp:sp>
    <dsp:sp modelId="{E3E30B24-ECBD-4BB1-BE2A-05A6E1B2631F}">
      <dsp:nvSpPr>
        <dsp:cNvPr id="0" name=""/>
        <dsp:cNvSpPr/>
      </dsp:nvSpPr>
      <dsp:spPr>
        <a:xfrm>
          <a:off x="0" y="3553096"/>
          <a:ext cx="8220269" cy="888274"/>
        </a:xfrm>
        <a:prstGeom prst="trapezoid">
          <a:avLst>
            <a:gd name="adj" fmla="val 92542"/>
          </a:avLst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學校在地經驗和素材</a:t>
          </a:r>
          <a:endParaRPr lang="zh-TW" altLang="en-US" sz="2000" kern="1200" dirty="0"/>
        </a:p>
      </dsp:txBody>
      <dsp:txXfrm>
        <a:off x="1438547" y="3553096"/>
        <a:ext cx="5343174" cy="88827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E2838A-F220-4CF1-BF6E-20E7F8493594}">
      <dsp:nvSpPr>
        <dsp:cNvPr id="0" name=""/>
        <dsp:cNvSpPr/>
      </dsp:nvSpPr>
      <dsp:spPr>
        <a:xfrm>
          <a:off x="4589725" y="1478481"/>
          <a:ext cx="1894035" cy="18942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3730B9-2B30-4ECA-BA8E-DB29CAF5982D}">
      <dsp:nvSpPr>
        <dsp:cNvPr id="0" name=""/>
        <dsp:cNvSpPr/>
      </dsp:nvSpPr>
      <dsp:spPr>
        <a:xfrm>
          <a:off x="4130258" y="0"/>
          <a:ext cx="3046573" cy="116141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選擇與責任</a:t>
          </a:r>
          <a:r>
            <a:rPr lang="zh-TW" altLang="en-US" sz="2200" kern="1200" dirty="0"/>
            <a:t>（社）</a:t>
          </a:r>
          <a:endParaRPr lang="en-US" altLang="zh-TW" sz="2200" kern="1200" dirty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資源與永續性</a:t>
          </a:r>
          <a:r>
            <a:rPr lang="zh-TW" altLang="en-US" sz="2200" kern="1200" dirty="0"/>
            <a:t>（自）</a:t>
          </a:r>
        </a:p>
      </dsp:txBody>
      <dsp:txXfrm>
        <a:off x="4130258" y="0"/>
        <a:ext cx="3046573" cy="1161415"/>
      </dsp:txXfrm>
    </dsp:sp>
    <dsp:sp modelId="{B6F1E0E4-9346-48C0-A28B-5A253B621D37}">
      <dsp:nvSpPr>
        <dsp:cNvPr id="0" name=""/>
        <dsp:cNvSpPr/>
      </dsp:nvSpPr>
      <dsp:spPr>
        <a:xfrm>
          <a:off x="5145309" y="1745606"/>
          <a:ext cx="1894035" cy="18942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661B38-967B-4467-AF16-B209739DFB44}">
      <dsp:nvSpPr>
        <dsp:cNvPr id="0" name=""/>
        <dsp:cNvSpPr/>
      </dsp:nvSpPr>
      <dsp:spPr>
        <a:xfrm>
          <a:off x="7153307" y="458274"/>
          <a:ext cx="2580085" cy="19407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互動與關聯</a:t>
          </a:r>
          <a:r>
            <a:rPr lang="zh-TW" altLang="en-US" sz="2200" kern="1200" dirty="0"/>
            <a:t>（社）</a:t>
          </a:r>
          <a:endParaRPr lang="en-US" altLang="zh-TW" sz="2200" kern="1200" dirty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交互作用</a:t>
          </a:r>
          <a:r>
            <a:rPr lang="zh-TW" altLang="en-US" sz="2200" kern="1200" dirty="0"/>
            <a:t>（自）</a:t>
          </a:r>
          <a:endParaRPr lang="en-US" altLang="zh-TW" sz="2200" kern="1200" dirty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科學與生活（自）</a:t>
          </a:r>
          <a:endParaRPr lang="en-US" altLang="zh-TW" sz="2200" kern="1200" dirty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科技與社會</a:t>
          </a:r>
          <a:r>
            <a:rPr lang="zh-TW" altLang="en-US" sz="2200" kern="1200" dirty="0"/>
            <a:t>（科）</a:t>
          </a:r>
        </a:p>
      </dsp:txBody>
      <dsp:txXfrm>
        <a:off x="7153307" y="458274"/>
        <a:ext cx="2580085" cy="1940799"/>
      </dsp:txXfrm>
    </dsp:sp>
    <dsp:sp modelId="{6DB44B7C-A246-413B-B30C-F4FAE4F53214}">
      <dsp:nvSpPr>
        <dsp:cNvPr id="0" name=""/>
        <dsp:cNvSpPr/>
      </dsp:nvSpPr>
      <dsp:spPr>
        <a:xfrm>
          <a:off x="5281837" y="2346639"/>
          <a:ext cx="1894035" cy="189426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AFADA7-BC2F-46ED-A367-69B7A1FA436A}">
      <dsp:nvSpPr>
        <dsp:cNvPr id="0" name=""/>
        <dsp:cNvSpPr/>
      </dsp:nvSpPr>
      <dsp:spPr>
        <a:xfrm>
          <a:off x="7672555" y="2514595"/>
          <a:ext cx="3238797" cy="13646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差異與多元</a:t>
          </a:r>
          <a:r>
            <a:rPr lang="zh-TW" altLang="en-US" sz="2200" kern="1200" dirty="0"/>
            <a:t>（社）</a:t>
          </a:r>
          <a:endParaRPr lang="en-US" altLang="zh-TW" sz="2200" kern="1200" dirty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社會與環境關懷</a:t>
          </a:r>
          <a:r>
            <a:rPr lang="zh-TW" altLang="en-US" sz="2200" kern="1200" dirty="0"/>
            <a:t>（綜）</a:t>
          </a:r>
        </a:p>
      </dsp:txBody>
      <dsp:txXfrm>
        <a:off x="7672555" y="2514595"/>
        <a:ext cx="3238797" cy="1364662"/>
      </dsp:txXfrm>
    </dsp:sp>
    <dsp:sp modelId="{7B465C33-56EE-46A2-B364-6678A320C58E}">
      <dsp:nvSpPr>
        <dsp:cNvPr id="0" name=""/>
        <dsp:cNvSpPr/>
      </dsp:nvSpPr>
      <dsp:spPr>
        <a:xfrm>
          <a:off x="4897506" y="2828626"/>
          <a:ext cx="1894035" cy="189426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17BA901-1E05-4217-98A7-112E21C3F415}">
      <dsp:nvSpPr>
        <dsp:cNvPr id="0" name=""/>
        <dsp:cNvSpPr/>
      </dsp:nvSpPr>
      <dsp:spPr>
        <a:xfrm>
          <a:off x="6916780" y="4107250"/>
          <a:ext cx="2170249" cy="12485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變遷與因果</a:t>
          </a:r>
          <a:r>
            <a:rPr lang="zh-TW" altLang="en-US" sz="2200" kern="1200" dirty="0"/>
            <a:t>（社）</a:t>
          </a:r>
          <a:endParaRPr lang="en-US" altLang="zh-TW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改變與穩定</a:t>
          </a:r>
          <a:r>
            <a:rPr lang="zh-TW" altLang="en-US" sz="2200" kern="1200" dirty="0"/>
            <a:t>（自）</a:t>
          </a:r>
        </a:p>
      </dsp:txBody>
      <dsp:txXfrm>
        <a:off x="6916780" y="4107250"/>
        <a:ext cx="2170249" cy="1248521"/>
      </dsp:txXfrm>
    </dsp:sp>
    <dsp:sp modelId="{E95316C1-9A4D-40E4-884C-F3532B710638}">
      <dsp:nvSpPr>
        <dsp:cNvPr id="0" name=""/>
        <dsp:cNvSpPr/>
      </dsp:nvSpPr>
      <dsp:spPr>
        <a:xfrm>
          <a:off x="4281944" y="2828626"/>
          <a:ext cx="1894035" cy="189426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583C788-5643-4B40-BAD9-2A188D4EEC0F}">
      <dsp:nvSpPr>
        <dsp:cNvPr id="0" name=""/>
        <dsp:cNvSpPr/>
      </dsp:nvSpPr>
      <dsp:spPr>
        <a:xfrm>
          <a:off x="911401" y="4193423"/>
          <a:ext cx="3672321" cy="12485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構造與功能</a:t>
          </a:r>
          <a:r>
            <a:rPr lang="zh-TW" altLang="en-US" sz="2200" kern="1200" dirty="0"/>
            <a:t>（自）</a:t>
          </a:r>
          <a:endParaRPr lang="en-US" altLang="zh-TW" sz="2200" kern="1200" dirty="0"/>
        </a:p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kern="1200" dirty="0"/>
            <a:t>生長、發展與體適能</a:t>
          </a:r>
          <a:r>
            <a:rPr lang="zh-TW" altLang="en-US" sz="2200" kern="1200" dirty="0"/>
            <a:t>（健體）</a:t>
          </a:r>
        </a:p>
      </dsp:txBody>
      <dsp:txXfrm>
        <a:off x="911401" y="4193423"/>
        <a:ext cx="3672321" cy="1248521"/>
      </dsp:txXfrm>
    </dsp:sp>
    <dsp:sp modelId="{71690C7A-7D8B-40BB-8D9E-D0DF595E28CA}">
      <dsp:nvSpPr>
        <dsp:cNvPr id="0" name=""/>
        <dsp:cNvSpPr/>
      </dsp:nvSpPr>
      <dsp:spPr>
        <a:xfrm>
          <a:off x="3897613" y="2346639"/>
          <a:ext cx="1894035" cy="18942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0A9C2F2-1BDA-43C8-9DEE-F7A4EDA8E788}">
      <dsp:nvSpPr>
        <dsp:cNvPr id="0" name=""/>
        <dsp:cNvSpPr/>
      </dsp:nvSpPr>
      <dsp:spPr>
        <a:xfrm>
          <a:off x="680299" y="2690009"/>
          <a:ext cx="2771575" cy="13646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kern="1200" dirty="0"/>
            <a:t>系統與尺度</a:t>
          </a:r>
          <a:r>
            <a:rPr lang="zh-TW" altLang="en-US" sz="1600" kern="1200" dirty="0"/>
            <a:t>（自）</a:t>
          </a:r>
          <a:endParaRPr lang="en-US" altLang="zh-TW" sz="1600" kern="1200" dirty="0"/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b="0" kern="1200" dirty="0"/>
            <a:t>自我與生涯發展</a:t>
          </a:r>
          <a:r>
            <a:rPr lang="zh-TW" altLang="en-US" sz="1600" b="0" kern="1200" dirty="0"/>
            <a:t>（綜）</a:t>
          </a:r>
        </a:p>
      </dsp:txBody>
      <dsp:txXfrm>
        <a:off x="680299" y="2690009"/>
        <a:ext cx="2771575" cy="1364662"/>
      </dsp:txXfrm>
    </dsp:sp>
    <dsp:sp modelId="{C31A9303-4C06-4710-915A-9C1B9777872B}">
      <dsp:nvSpPr>
        <dsp:cNvPr id="0" name=""/>
        <dsp:cNvSpPr/>
      </dsp:nvSpPr>
      <dsp:spPr>
        <a:xfrm>
          <a:off x="4034141" y="1745606"/>
          <a:ext cx="1894035" cy="18942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CBD31E-BE02-41B2-AAAF-E614919ED99F}">
      <dsp:nvSpPr>
        <dsp:cNvPr id="0" name=""/>
        <dsp:cNvSpPr/>
      </dsp:nvSpPr>
      <dsp:spPr>
        <a:xfrm>
          <a:off x="988894" y="1237040"/>
          <a:ext cx="2922501" cy="12775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kern="1200" dirty="0"/>
            <a:t>表現、鑑賞與實踐</a:t>
          </a:r>
          <a:r>
            <a:rPr lang="zh-TW" altLang="en-US" sz="1600" kern="1200" dirty="0"/>
            <a:t>（藝）</a:t>
          </a:r>
          <a:endParaRPr lang="en-US" altLang="zh-TW" sz="1600" kern="1200" dirty="0"/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kern="1200" dirty="0"/>
            <a:t>生活經營與創新</a:t>
          </a:r>
          <a:r>
            <a:rPr lang="zh-TW" altLang="en-US" sz="1600" kern="1200" dirty="0"/>
            <a:t>（綜）</a:t>
          </a:r>
          <a:endParaRPr lang="en-US" altLang="zh-TW" sz="1600" kern="1200" dirty="0"/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kern="1200" dirty="0"/>
            <a:t>設計與製作</a:t>
          </a:r>
          <a:r>
            <a:rPr lang="zh-TW" altLang="en-US" sz="1600" kern="1200" dirty="0"/>
            <a:t>（科）</a:t>
          </a:r>
        </a:p>
      </dsp:txBody>
      <dsp:txXfrm>
        <a:off x="988894" y="1237040"/>
        <a:ext cx="2922501" cy="127755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4D4BE2-3C3A-48C2-BE6B-CBE12441690B}">
      <dsp:nvSpPr>
        <dsp:cNvPr id="0" name=""/>
        <dsp:cNvSpPr/>
      </dsp:nvSpPr>
      <dsp:spPr>
        <a:xfrm>
          <a:off x="339361" y="2171"/>
          <a:ext cx="9732396" cy="130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彈性學習：</a:t>
          </a:r>
          <a:r>
            <a:rPr lang="zh-TW" altLang="en-US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節數</a:t>
          </a:r>
          <a:r>
            <a:rPr lang="en-US" altLang="zh-TW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lang="zh-TW" altLang="en-US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</a:t>
          </a:r>
        </a:p>
      </dsp:txBody>
      <dsp:txXfrm>
        <a:off x="339361" y="2171"/>
        <a:ext cx="9732396" cy="1305784"/>
      </dsp:txXfrm>
    </dsp:sp>
    <dsp:sp modelId="{48C12D6E-1703-4746-A6B7-16A536A6338B}">
      <dsp:nvSpPr>
        <dsp:cNvPr id="0" name=""/>
        <dsp:cNvSpPr/>
      </dsp:nvSpPr>
      <dsp:spPr>
        <a:xfrm>
          <a:off x="323540" y="1532681"/>
          <a:ext cx="1685063" cy="1305784"/>
        </a:xfrm>
        <a:prstGeom prst="roundRect">
          <a:avLst>
            <a:gd name="adj" fmla="val 166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D1AF9-DAF2-40CB-B4DB-F166B444F7F8}">
      <dsp:nvSpPr>
        <dsp:cNvPr id="0" name=""/>
        <dsp:cNvSpPr/>
      </dsp:nvSpPr>
      <dsp:spPr>
        <a:xfrm>
          <a:off x="2969121" y="1542997"/>
          <a:ext cx="7085087" cy="1305784"/>
        </a:xfrm>
        <a:prstGeom prst="roundRect">
          <a:avLst>
            <a:gd name="adj" fmla="val 16670"/>
          </a:avLst>
        </a:prstGeom>
        <a:solidFill>
          <a:srgbClr val="8D7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符合</a:t>
          </a:r>
          <a:r>
            <a:rPr lang="zh-TW" altLang="en-US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新課綱規範</a:t>
          </a:r>
        </a:p>
      </dsp:txBody>
      <dsp:txXfrm>
        <a:off x="2969121" y="1542997"/>
        <a:ext cx="7085087" cy="1305784"/>
      </dsp:txXfrm>
    </dsp:sp>
    <dsp:sp modelId="{8696233E-4FC4-4B91-9206-1C28A4D45A07}">
      <dsp:nvSpPr>
        <dsp:cNvPr id="0" name=""/>
        <dsp:cNvSpPr/>
      </dsp:nvSpPr>
      <dsp:spPr>
        <a:xfrm>
          <a:off x="311083" y="2977193"/>
          <a:ext cx="1650955" cy="1305784"/>
        </a:xfrm>
        <a:prstGeom prst="roundRect">
          <a:avLst>
            <a:gd name="adj" fmla="val 1667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B1E09-96BD-4C83-AAF4-7C0F89381CF8}">
      <dsp:nvSpPr>
        <dsp:cNvPr id="0" name=""/>
        <dsp:cNvSpPr/>
      </dsp:nvSpPr>
      <dsp:spPr>
        <a:xfrm>
          <a:off x="2994096" y="3014904"/>
          <a:ext cx="7041240" cy="1305784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彰顯</a:t>
          </a:r>
          <a:r>
            <a:rPr lang="zh-TW" altLang="en-US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意義價值性</a:t>
          </a:r>
        </a:p>
      </dsp:txBody>
      <dsp:txXfrm>
        <a:off x="2994096" y="3014904"/>
        <a:ext cx="7041240" cy="1305784"/>
      </dsp:txXfrm>
    </dsp:sp>
    <dsp:sp modelId="{3BBE6CE6-3619-4286-B18B-6E96390C458A}">
      <dsp:nvSpPr>
        <dsp:cNvPr id="0" name=""/>
        <dsp:cNvSpPr/>
      </dsp:nvSpPr>
      <dsp:spPr>
        <a:xfrm>
          <a:off x="301642" y="4425830"/>
          <a:ext cx="1640326" cy="1305784"/>
        </a:xfrm>
        <a:prstGeom prst="roundRect">
          <a:avLst>
            <a:gd name="adj" fmla="val 166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7297F-D1A1-47FF-A31F-476FF2F20E0B}">
      <dsp:nvSpPr>
        <dsp:cNvPr id="0" name=""/>
        <dsp:cNvSpPr/>
      </dsp:nvSpPr>
      <dsp:spPr>
        <a:xfrm>
          <a:off x="2952818" y="4458527"/>
          <a:ext cx="7110785" cy="1305784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具備</a:t>
          </a:r>
          <a:r>
            <a:rPr lang="zh-TW" altLang="en-US" sz="4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系統邏輯性</a:t>
          </a:r>
        </a:p>
      </dsp:txBody>
      <dsp:txXfrm>
        <a:off x="2952818" y="4458527"/>
        <a:ext cx="7110785" cy="13057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C49C94-58AA-4874-968B-E882A8921652}">
      <dsp:nvSpPr>
        <dsp:cNvPr id="0" name=""/>
        <dsp:cNvSpPr/>
      </dsp:nvSpPr>
      <dsp:spPr>
        <a:xfrm>
          <a:off x="2932863" y="1191939"/>
          <a:ext cx="642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584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237326" y="1234293"/>
        <a:ext cx="33659" cy="6731"/>
      </dsp:txXfrm>
    </dsp:sp>
    <dsp:sp modelId="{70EBAED8-EC56-4E69-BCAE-4CB1D036B140}">
      <dsp:nvSpPr>
        <dsp:cNvPr id="0" name=""/>
        <dsp:cNvSpPr/>
      </dsp:nvSpPr>
      <dsp:spPr>
        <a:xfrm>
          <a:off x="7775" y="359592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/>
            <a:t>1.</a:t>
          </a:r>
          <a:r>
            <a:rPr lang="zh-TW" altLang="en-US" sz="2100" kern="1200" dirty="0" smtClean="0"/>
            <a:t>理解彈性課程實施的重要性（</a:t>
          </a:r>
          <a:r>
            <a:rPr lang="en-US" altLang="en-US" sz="2100" kern="1200" dirty="0" smtClean="0"/>
            <a:t>WHY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7775" y="359592"/>
        <a:ext cx="2926888" cy="1756132"/>
      </dsp:txXfrm>
    </dsp:sp>
    <dsp:sp modelId="{51EA491D-0544-44B3-B712-83F4E69578E2}">
      <dsp:nvSpPr>
        <dsp:cNvPr id="0" name=""/>
        <dsp:cNvSpPr/>
      </dsp:nvSpPr>
      <dsp:spPr>
        <a:xfrm>
          <a:off x="6532936" y="1191939"/>
          <a:ext cx="642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584" y="45720"/>
              </a:lnTo>
            </a:path>
          </a:pathLst>
        </a:custGeom>
        <a:noFill/>
        <a:ln w="9525" cap="flat" cmpd="sng" algn="ctr">
          <a:solidFill>
            <a:schemeClr val="accent2">
              <a:hueOff val="-5040797"/>
              <a:satOff val="2192"/>
              <a:lumOff val="637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6837398" y="1234293"/>
        <a:ext cx="33659" cy="6731"/>
      </dsp:txXfrm>
    </dsp:sp>
    <dsp:sp modelId="{7196D360-0910-4D2C-8D9A-0D6125C0EC9C}">
      <dsp:nvSpPr>
        <dsp:cNvPr id="0" name=""/>
        <dsp:cNvSpPr/>
      </dsp:nvSpPr>
      <dsp:spPr>
        <a:xfrm>
          <a:off x="3607847" y="359592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-4032637"/>
                <a:satOff val="1754"/>
                <a:lumOff val="510"/>
                <a:alphaOff val="0"/>
                <a:shade val="15000"/>
                <a:satMod val="180000"/>
              </a:schemeClr>
            </a:gs>
            <a:gs pos="50000">
              <a:schemeClr val="accent2">
                <a:hueOff val="-4032637"/>
                <a:satOff val="1754"/>
                <a:lumOff val="510"/>
                <a:alphaOff val="0"/>
                <a:shade val="45000"/>
                <a:satMod val="170000"/>
              </a:schemeClr>
            </a:gs>
            <a:gs pos="70000">
              <a:schemeClr val="accent2">
                <a:hueOff val="-4032637"/>
                <a:satOff val="1754"/>
                <a:lumOff val="51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4032637"/>
                <a:satOff val="1754"/>
                <a:lumOff val="51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kern="1200" dirty="0" smtClean="0"/>
            <a:t>2.</a:t>
          </a:r>
          <a:r>
            <a:rPr lang="zh-TW" altLang="en-US" sz="2100" kern="1200" dirty="0" smtClean="0"/>
            <a:t>理解彈性課程實施的時機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（</a:t>
          </a:r>
          <a:r>
            <a:rPr lang="en-US" altLang="en-US" sz="2100" kern="1200" dirty="0" smtClean="0"/>
            <a:t>WHAT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3607847" y="359592"/>
        <a:ext cx="2926888" cy="1756132"/>
      </dsp:txXfrm>
    </dsp:sp>
    <dsp:sp modelId="{E13B0BB8-147B-423E-83E5-23B13B407071}">
      <dsp:nvSpPr>
        <dsp:cNvPr id="0" name=""/>
        <dsp:cNvSpPr/>
      </dsp:nvSpPr>
      <dsp:spPr>
        <a:xfrm>
          <a:off x="1471219" y="2113925"/>
          <a:ext cx="7200145" cy="642584"/>
        </a:xfrm>
        <a:custGeom>
          <a:avLst/>
          <a:gdLst/>
          <a:ahLst/>
          <a:cxnLst/>
          <a:rect l="0" t="0" r="0" b="0"/>
          <a:pathLst>
            <a:path>
              <a:moveTo>
                <a:pt x="7200145" y="0"/>
              </a:moveTo>
              <a:lnTo>
                <a:pt x="7200145" y="338392"/>
              </a:lnTo>
              <a:lnTo>
                <a:pt x="0" y="338392"/>
              </a:lnTo>
              <a:lnTo>
                <a:pt x="0" y="642584"/>
              </a:lnTo>
            </a:path>
          </a:pathLst>
        </a:custGeom>
        <a:noFill/>
        <a:ln w="9525" cap="flat" cmpd="sng" algn="ctr">
          <a:solidFill>
            <a:schemeClr val="accent2">
              <a:hueOff val="-10081594"/>
              <a:satOff val="4384"/>
              <a:lumOff val="1275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890503" y="2431852"/>
        <a:ext cx="361577" cy="6731"/>
      </dsp:txXfrm>
    </dsp:sp>
    <dsp:sp modelId="{B03191A3-35BD-451B-9BCF-4C15EEA19E98}">
      <dsp:nvSpPr>
        <dsp:cNvPr id="0" name=""/>
        <dsp:cNvSpPr/>
      </dsp:nvSpPr>
      <dsp:spPr>
        <a:xfrm>
          <a:off x="7207920" y="359592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-8065275"/>
                <a:satOff val="3508"/>
                <a:lumOff val="1020"/>
                <a:alphaOff val="0"/>
                <a:shade val="15000"/>
                <a:satMod val="180000"/>
              </a:schemeClr>
            </a:gs>
            <a:gs pos="50000">
              <a:schemeClr val="accent2">
                <a:hueOff val="-8065275"/>
                <a:satOff val="3508"/>
                <a:lumOff val="1020"/>
                <a:alphaOff val="0"/>
                <a:shade val="45000"/>
                <a:satMod val="170000"/>
              </a:schemeClr>
            </a:gs>
            <a:gs pos="70000">
              <a:schemeClr val="accent2">
                <a:hueOff val="-8065275"/>
                <a:satOff val="3508"/>
                <a:lumOff val="102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8065275"/>
                <a:satOff val="3508"/>
                <a:lumOff val="102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/>
            <a:t>3.</a:t>
          </a:r>
          <a:r>
            <a:rPr lang="zh-TW" altLang="en-US" sz="2100" kern="1200" dirty="0" smtClean="0"/>
            <a:t>理解彈性課程實施的原則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（</a:t>
          </a:r>
          <a:r>
            <a:rPr lang="en-US" altLang="en-US" sz="2100" kern="1200" dirty="0" smtClean="0"/>
            <a:t>WHAT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7207920" y="359592"/>
        <a:ext cx="2926888" cy="1756132"/>
      </dsp:txXfrm>
    </dsp:sp>
    <dsp:sp modelId="{CC0A5E50-96FF-4F0C-AA05-7596B471E702}">
      <dsp:nvSpPr>
        <dsp:cNvPr id="0" name=""/>
        <dsp:cNvSpPr/>
      </dsp:nvSpPr>
      <dsp:spPr>
        <a:xfrm>
          <a:off x="2932863" y="3621256"/>
          <a:ext cx="642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584" y="45720"/>
              </a:lnTo>
            </a:path>
          </a:pathLst>
        </a:custGeom>
        <a:noFill/>
        <a:ln w="9525" cap="flat" cmpd="sng" algn="ctr">
          <a:solidFill>
            <a:schemeClr val="accent2">
              <a:hueOff val="-15122391"/>
              <a:satOff val="6577"/>
              <a:lumOff val="1912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237326" y="3663610"/>
        <a:ext cx="33659" cy="6731"/>
      </dsp:txXfrm>
    </dsp:sp>
    <dsp:sp modelId="{780DA932-A27A-4801-881A-2BF76A44E089}">
      <dsp:nvSpPr>
        <dsp:cNvPr id="0" name=""/>
        <dsp:cNvSpPr/>
      </dsp:nvSpPr>
      <dsp:spPr>
        <a:xfrm>
          <a:off x="7775" y="2788910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-12097913"/>
                <a:satOff val="5261"/>
                <a:lumOff val="1530"/>
                <a:alphaOff val="0"/>
                <a:shade val="15000"/>
                <a:satMod val="180000"/>
              </a:schemeClr>
            </a:gs>
            <a:gs pos="50000">
              <a:schemeClr val="accent2">
                <a:hueOff val="-12097913"/>
                <a:satOff val="5261"/>
                <a:lumOff val="1530"/>
                <a:alphaOff val="0"/>
                <a:shade val="45000"/>
                <a:satMod val="170000"/>
              </a:schemeClr>
            </a:gs>
            <a:gs pos="70000">
              <a:schemeClr val="accent2">
                <a:hueOff val="-12097913"/>
                <a:satOff val="5261"/>
                <a:lumOff val="153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2097913"/>
                <a:satOff val="5261"/>
                <a:lumOff val="153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/>
            <a:t>4.</a:t>
          </a:r>
          <a:r>
            <a:rPr lang="zh-TW" altLang="en-US" sz="2100" kern="1200" dirty="0" smtClean="0"/>
            <a:t>規劃整體架構及學校主題縱向連貫（</a:t>
          </a:r>
          <a:r>
            <a:rPr lang="en-US" altLang="en-US" sz="2100" kern="1200" dirty="0" smtClean="0"/>
            <a:t>HOW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7775" y="2788910"/>
        <a:ext cx="2926888" cy="1756132"/>
      </dsp:txXfrm>
    </dsp:sp>
    <dsp:sp modelId="{C068BB63-7F03-49CC-83B6-2FAFDC4363C4}">
      <dsp:nvSpPr>
        <dsp:cNvPr id="0" name=""/>
        <dsp:cNvSpPr/>
      </dsp:nvSpPr>
      <dsp:spPr>
        <a:xfrm>
          <a:off x="6532936" y="3621256"/>
          <a:ext cx="642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584" y="45720"/>
              </a:lnTo>
            </a:path>
          </a:pathLst>
        </a:custGeom>
        <a:noFill/>
        <a:ln w="9525" cap="flat" cmpd="sng" algn="ctr">
          <a:solidFill>
            <a:schemeClr val="accent2">
              <a:hueOff val="-20163188"/>
              <a:satOff val="8769"/>
              <a:lumOff val="255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6837398" y="3663610"/>
        <a:ext cx="33659" cy="6731"/>
      </dsp:txXfrm>
    </dsp:sp>
    <dsp:sp modelId="{1F1A14BF-0BE3-4FAF-B3A2-AEC6B90F2B5A}">
      <dsp:nvSpPr>
        <dsp:cNvPr id="0" name=""/>
        <dsp:cNvSpPr/>
      </dsp:nvSpPr>
      <dsp:spPr>
        <a:xfrm>
          <a:off x="3607847" y="2788910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-16130550"/>
                <a:satOff val="7015"/>
                <a:lumOff val="2040"/>
                <a:alphaOff val="0"/>
                <a:shade val="15000"/>
                <a:satMod val="180000"/>
              </a:schemeClr>
            </a:gs>
            <a:gs pos="50000">
              <a:schemeClr val="accent2">
                <a:hueOff val="-16130550"/>
                <a:satOff val="7015"/>
                <a:lumOff val="2040"/>
                <a:alphaOff val="0"/>
                <a:shade val="45000"/>
                <a:satMod val="170000"/>
              </a:schemeClr>
            </a:gs>
            <a:gs pos="70000">
              <a:schemeClr val="accent2">
                <a:hueOff val="-16130550"/>
                <a:satOff val="7015"/>
                <a:lumOff val="204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6130550"/>
                <a:satOff val="7015"/>
                <a:lumOff val="204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kern="1200" dirty="0" smtClean="0"/>
            <a:t>5 </a:t>
          </a:r>
          <a:r>
            <a:rPr lang="zh-TW" altLang="en-US" sz="2100" kern="1200" dirty="0" smtClean="0"/>
            <a:t>設計某主題學期課程大綱、評鑑課程設計（</a:t>
          </a:r>
          <a:r>
            <a:rPr lang="en-US" altLang="en-US" sz="2100" kern="1200" dirty="0" smtClean="0"/>
            <a:t>HOW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3607847" y="2788910"/>
        <a:ext cx="2926888" cy="1756132"/>
      </dsp:txXfrm>
    </dsp:sp>
    <dsp:sp modelId="{0B0EACD4-B98C-4916-AE9F-D2784249D011}">
      <dsp:nvSpPr>
        <dsp:cNvPr id="0" name=""/>
        <dsp:cNvSpPr/>
      </dsp:nvSpPr>
      <dsp:spPr>
        <a:xfrm>
          <a:off x="7207920" y="2788910"/>
          <a:ext cx="2926888" cy="1756132"/>
        </a:xfrm>
        <a:prstGeom prst="rect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kern="1200" dirty="0" smtClean="0"/>
            <a:t>6.</a:t>
          </a:r>
          <a:r>
            <a:rPr lang="zh-TW" altLang="en-US" sz="2100" kern="1200" dirty="0" smtClean="0"/>
            <a:t>省思經驗及歸結運用。（</a:t>
          </a:r>
          <a:r>
            <a:rPr lang="en-US" altLang="en-US" sz="2100" kern="1200" dirty="0" smtClean="0"/>
            <a:t>HOW</a:t>
          </a:r>
          <a:r>
            <a:rPr lang="zh-TW" altLang="en-US" sz="2100" kern="1200" dirty="0" smtClean="0"/>
            <a:t>）</a:t>
          </a:r>
          <a:endParaRPr lang="zh-TW" altLang="en-US" sz="2100" kern="1200" dirty="0"/>
        </a:p>
      </dsp:txBody>
      <dsp:txXfrm>
        <a:off x="7207920" y="2788910"/>
        <a:ext cx="2926888" cy="175613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1C2C52-FF9C-43E1-A062-CAB3990536B6}">
      <dsp:nvSpPr>
        <dsp:cNvPr id="0" name=""/>
        <dsp:cNvSpPr/>
      </dsp:nvSpPr>
      <dsp:spPr>
        <a:xfrm>
          <a:off x="0" y="0"/>
          <a:ext cx="110261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C2C02-DDD1-424E-BEA2-1F8CE0F58764}">
      <dsp:nvSpPr>
        <dsp:cNvPr id="0" name=""/>
        <dsp:cNvSpPr/>
      </dsp:nvSpPr>
      <dsp:spPr>
        <a:xfrm>
          <a:off x="0" y="0"/>
          <a:ext cx="2205228" cy="435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400" b="1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彈性學習課程</a:t>
          </a:r>
          <a:endParaRPr lang="zh-TW" altLang="en-US" sz="6400" kern="1200" dirty="0"/>
        </a:p>
      </dsp:txBody>
      <dsp:txXfrm>
        <a:off x="0" y="0"/>
        <a:ext cx="2205228" cy="4351338"/>
      </dsp:txXfrm>
    </dsp:sp>
    <dsp:sp modelId="{0C9ABE22-D888-4612-A42E-012A4BC41FED}">
      <dsp:nvSpPr>
        <dsp:cNvPr id="0" name=""/>
        <dsp:cNvSpPr/>
      </dsp:nvSpPr>
      <dsp:spPr>
        <a:xfrm>
          <a:off x="2370620" y="51151"/>
          <a:ext cx="8655519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3400" kern="1200" dirty="0" err="1" smtClean="0"/>
            <a:t>整體架構</a:t>
          </a:r>
          <a:r>
            <a:rPr lang="en-US" sz="3400" kern="1200" dirty="0" smtClean="0"/>
            <a:t>(</a:t>
          </a:r>
          <a:r>
            <a:rPr lang="zh-TW" altLang="en-US" sz="3400" kern="1200" dirty="0" smtClean="0"/>
            <a:t>大系統</a:t>
          </a:r>
          <a:r>
            <a:rPr lang="en-US" sz="3400" kern="1200" dirty="0" smtClean="0"/>
            <a:t>)</a:t>
          </a:r>
          <a:endParaRPr lang="zh-TW" altLang="en-US" sz="3400" kern="1200" dirty="0"/>
        </a:p>
      </dsp:txBody>
      <dsp:txXfrm>
        <a:off x="2370620" y="51151"/>
        <a:ext cx="8655519" cy="1023031"/>
      </dsp:txXfrm>
    </dsp:sp>
    <dsp:sp modelId="{1B007F30-7F27-4EAB-8F36-A5CF81C97BBD}">
      <dsp:nvSpPr>
        <dsp:cNvPr id="0" name=""/>
        <dsp:cNvSpPr/>
      </dsp:nvSpPr>
      <dsp:spPr>
        <a:xfrm>
          <a:off x="2102552" y="1174782"/>
          <a:ext cx="88209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0155C-D253-44B2-A726-CCC3DEB49847}">
      <dsp:nvSpPr>
        <dsp:cNvPr id="0" name=""/>
        <dsp:cNvSpPr/>
      </dsp:nvSpPr>
      <dsp:spPr>
        <a:xfrm>
          <a:off x="2370620" y="1125335"/>
          <a:ext cx="8655519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zh-TW" altLang="en-US" sz="3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學校</a:t>
          </a:r>
          <a:r>
            <a:rPr lang="zh-TW" altLang="en-US" sz="3400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主題之各年級縱向連貫</a:t>
          </a:r>
          <a:r>
            <a:rPr lang="zh-TW" altLang="en-US" sz="3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系統</a:t>
          </a:r>
          <a:r>
            <a:rPr lang="en-US" altLang="zh-TW" sz="3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(</a:t>
          </a:r>
          <a:r>
            <a:rPr lang="zh-TW" altLang="en-US" sz="3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中系統</a:t>
          </a:r>
          <a:r>
            <a:rPr lang="en-US" altLang="zh-TW" sz="3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)</a:t>
          </a:r>
          <a:endParaRPr lang="zh-TW" altLang="en-US" sz="3400" kern="1200" dirty="0"/>
        </a:p>
      </dsp:txBody>
      <dsp:txXfrm>
        <a:off x="2370620" y="1125335"/>
        <a:ext cx="8655519" cy="1023031"/>
      </dsp:txXfrm>
    </dsp:sp>
    <dsp:sp modelId="{B4EEB9C0-1C71-4841-B7AB-CB76B686A9BA}">
      <dsp:nvSpPr>
        <dsp:cNvPr id="0" name=""/>
        <dsp:cNvSpPr/>
      </dsp:nvSpPr>
      <dsp:spPr>
        <a:xfrm>
          <a:off x="2205228" y="2148366"/>
          <a:ext cx="88209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77930-C2F0-4A2A-ACC3-77337A647400}">
      <dsp:nvSpPr>
        <dsp:cNvPr id="0" name=""/>
        <dsp:cNvSpPr/>
      </dsp:nvSpPr>
      <dsp:spPr>
        <a:xfrm>
          <a:off x="2370620" y="2199518"/>
          <a:ext cx="8655519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3400" kern="1200" dirty="0" err="1" smtClean="0"/>
            <a:t>某主題某年級之學期</a:t>
          </a:r>
          <a:r>
            <a:rPr lang="zh-TW" sz="3400" kern="1200" dirty="0" smtClean="0"/>
            <a:t>/</a:t>
          </a:r>
          <a:r>
            <a:rPr lang="en-US" sz="3400" kern="1200" dirty="0" err="1" smtClean="0"/>
            <a:t>學年課程設計</a:t>
          </a:r>
          <a:r>
            <a:rPr lang="en-US" altLang="zh-TW" sz="3400" kern="1200" dirty="0" smtClean="0"/>
            <a:t>(</a:t>
          </a:r>
          <a:r>
            <a:rPr lang="zh-TW" altLang="en-US" sz="3400" kern="1200" dirty="0" smtClean="0"/>
            <a:t>小系統</a:t>
          </a:r>
          <a:r>
            <a:rPr lang="en-US" altLang="zh-TW" sz="3400" kern="1200" dirty="0" smtClean="0"/>
            <a:t>)</a:t>
          </a:r>
          <a:endParaRPr lang="zh-TW" altLang="en-US" sz="3400" kern="1200" dirty="0"/>
        </a:p>
      </dsp:txBody>
      <dsp:txXfrm>
        <a:off x="2370620" y="2199518"/>
        <a:ext cx="8655519" cy="1023031"/>
      </dsp:txXfrm>
    </dsp:sp>
    <dsp:sp modelId="{D379B0F0-15FF-4E47-82EA-7B3E3F13780A}">
      <dsp:nvSpPr>
        <dsp:cNvPr id="0" name=""/>
        <dsp:cNvSpPr/>
      </dsp:nvSpPr>
      <dsp:spPr>
        <a:xfrm>
          <a:off x="2205228" y="3222550"/>
          <a:ext cx="88209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1B15A-C073-4512-943D-42DCCC1E7A0F}">
      <dsp:nvSpPr>
        <dsp:cNvPr id="0" name=""/>
        <dsp:cNvSpPr/>
      </dsp:nvSpPr>
      <dsp:spPr>
        <a:xfrm>
          <a:off x="2370620" y="3273701"/>
          <a:ext cx="8655519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3400" kern="1200" smtClean="0"/>
            <a:t>運用工具檢視</a:t>
          </a:r>
          <a:r>
            <a:rPr lang="zh-TW" sz="3400" kern="1200" smtClean="0"/>
            <a:t>/</a:t>
          </a:r>
          <a:r>
            <a:rPr lang="en-US" sz="3400" kern="1200" smtClean="0"/>
            <a:t>評鑑</a:t>
          </a:r>
          <a:r>
            <a:rPr lang="zh-TW" sz="3400" kern="1200" smtClean="0"/>
            <a:t>/</a:t>
          </a:r>
          <a:r>
            <a:rPr lang="en-US" sz="3400" kern="1200" smtClean="0"/>
            <a:t>修訂課程設計</a:t>
          </a:r>
          <a:endParaRPr lang="zh-TW" altLang="en-US" sz="3400" kern="1200" dirty="0"/>
        </a:p>
      </dsp:txBody>
      <dsp:txXfrm>
        <a:off x="2370620" y="3273701"/>
        <a:ext cx="8655519" cy="1023031"/>
      </dsp:txXfrm>
    </dsp:sp>
    <dsp:sp modelId="{4A1CD5DB-025B-47DB-8EAA-B269C1B64878}">
      <dsp:nvSpPr>
        <dsp:cNvPr id="0" name=""/>
        <dsp:cNvSpPr/>
      </dsp:nvSpPr>
      <dsp:spPr>
        <a:xfrm>
          <a:off x="2205228" y="4296733"/>
          <a:ext cx="88209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E671A1-17AE-4671-AA90-ADD409B621FB}">
      <dsp:nvSpPr>
        <dsp:cNvPr id="0" name=""/>
        <dsp:cNvSpPr/>
      </dsp:nvSpPr>
      <dsp:spPr>
        <a:xfrm>
          <a:off x="1865630" y="0"/>
          <a:ext cx="7241539" cy="452596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2CF42-3AC9-4046-AEAA-3CE1536E2C3A}">
      <dsp:nvSpPr>
        <dsp:cNvPr id="0" name=""/>
        <dsp:cNvSpPr/>
      </dsp:nvSpPr>
      <dsp:spPr>
        <a:xfrm>
          <a:off x="2785305" y="3123818"/>
          <a:ext cx="188280" cy="18828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E178F-9CF4-49BC-ABFD-3DD9B3186B24}">
      <dsp:nvSpPr>
        <dsp:cNvPr id="0" name=""/>
        <dsp:cNvSpPr/>
      </dsp:nvSpPr>
      <dsp:spPr>
        <a:xfrm>
          <a:off x="2879445" y="3217958"/>
          <a:ext cx="1687278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800" kern="1200" dirty="0" smtClean="0"/>
            <a:t>I</a:t>
          </a:r>
          <a:r>
            <a:rPr lang="zh-TW" altLang="en-US" sz="3800" kern="1200" dirty="0" smtClean="0"/>
            <a:t>型人才</a:t>
          </a:r>
          <a:endParaRPr lang="zh-TW" altLang="en-US" sz="3800" kern="1200" dirty="0"/>
        </a:p>
      </dsp:txBody>
      <dsp:txXfrm>
        <a:off x="2879445" y="3217958"/>
        <a:ext cx="1687278" cy="1308003"/>
      </dsp:txXfrm>
    </dsp:sp>
    <dsp:sp modelId="{EDBA0AA6-230F-4FD9-BB53-19686F79D4AC}">
      <dsp:nvSpPr>
        <dsp:cNvPr id="0" name=""/>
        <dsp:cNvSpPr/>
      </dsp:nvSpPr>
      <dsp:spPr>
        <a:xfrm>
          <a:off x="4447239" y="1893662"/>
          <a:ext cx="340352" cy="34035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C2FD5-DAB0-4E40-95A6-B31EB4C08A97}">
      <dsp:nvSpPr>
        <dsp:cNvPr id="0" name=""/>
        <dsp:cNvSpPr/>
      </dsp:nvSpPr>
      <dsp:spPr>
        <a:xfrm>
          <a:off x="4407155" y="2063838"/>
          <a:ext cx="2158488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800" kern="1200" dirty="0" smtClean="0"/>
            <a:t>T</a:t>
          </a:r>
          <a:r>
            <a:rPr lang="zh-TW" altLang="en-US" sz="3800" kern="1200" dirty="0" smtClean="0"/>
            <a:t>型人才</a:t>
          </a:r>
          <a:endParaRPr lang="zh-TW" altLang="en-US" sz="3800" kern="1200" dirty="0"/>
        </a:p>
      </dsp:txBody>
      <dsp:txXfrm>
        <a:off x="4407155" y="2063838"/>
        <a:ext cx="2158488" cy="2462123"/>
      </dsp:txXfrm>
    </dsp:sp>
    <dsp:sp modelId="{CC3B2565-8DF9-49C7-BB98-CE20ECC9A3B5}">
      <dsp:nvSpPr>
        <dsp:cNvPr id="0" name=""/>
        <dsp:cNvSpPr/>
      </dsp:nvSpPr>
      <dsp:spPr>
        <a:xfrm>
          <a:off x="6445903" y="1145068"/>
          <a:ext cx="470700" cy="47070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2B09B-C95E-4F47-807E-C30A58808B17}">
      <dsp:nvSpPr>
        <dsp:cNvPr id="0" name=""/>
        <dsp:cNvSpPr/>
      </dsp:nvSpPr>
      <dsp:spPr>
        <a:xfrm>
          <a:off x="6472767" y="1380418"/>
          <a:ext cx="2154943" cy="314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800" b="0" i="0" kern="1200" dirty="0" smtClean="0"/>
            <a:t>Π</a:t>
          </a:r>
          <a:r>
            <a:rPr lang="zh-TW" altLang="en-US" sz="3800" b="0" i="0" kern="1200" dirty="0" smtClean="0"/>
            <a:t>型人才</a:t>
          </a:r>
          <a:endParaRPr lang="zh-TW" altLang="en-US" sz="3800" kern="1200" dirty="0"/>
        </a:p>
      </dsp:txBody>
      <dsp:txXfrm>
        <a:off x="6472767" y="1380418"/>
        <a:ext cx="2154943" cy="314554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A648B5-D29E-4ADA-B9D9-100EB012F0B1}">
      <dsp:nvSpPr>
        <dsp:cNvPr id="0" name=""/>
        <dsp:cNvSpPr/>
      </dsp:nvSpPr>
      <dsp:spPr>
        <a:xfrm>
          <a:off x="2539138" y="0"/>
          <a:ext cx="1692759" cy="1354666"/>
        </a:xfrm>
        <a:prstGeom prst="trapezoid">
          <a:avLst>
            <a:gd name="adj" fmla="val 6247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願景品牌</a:t>
          </a:r>
          <a:endParaRPr lang="zh-TW" altLang="en-US" sz="3100" kern="1200" dirty="0"/>
        </a:p>
      </dsp:txBody>
      <dsp:txXfrm>
        <a:off x="2539138" y="0"/>
        <a:ext cx="1692759" cy="1354666"/>
      </dsp:txXfrm>
    </dsp:sp>
    <dsp:sp modelId="{413D2614-5C3C-4E38-872D-F4BF3DD31538}">
      <dsp:nvSpPr>
        <dsp:cNvPr id="0" name=""/>
        <dsp:cNvSpPr/>
      </dsp:nvSpPr>
      <dsp:spPr>
        <a:xfrm>
          <a:off x="1692759" y="1354666"/>
          <a:ext cx="3385518" cy="1354666"/>
        </a:xfrm>
        <a:prstGeom prst="trapezoid">
          <a:avLst>
            <a:gd name="adj" fmla="val 62479"/>
          </a:avLst>
        </a:prstGeom>
        <a:solidFill>
          <a:schemeClr val="accent2">
            <a:hueOff val="-6721063"/>
            <a:satOff val="2923"/>
            <a:lumOff val="8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環境需求</a:t>
          </a:r>
          <a:endParaRPr lang="zh-TW" altLang="en-US" sz="3100" kern="1200" dirty="0"/>
        </a:p>
      </dsp:txBody>
      <dsp:txXfrm>
        <a:off x="2285224" y="1354666"/>
        <a:ext cx="2200587" cy="1354666"/>
      </dsp:txXfrm>
    </dsp:sp>
    <dsp:sp modelId="{F7F158F8-EAE0-4897-82B1-2F6C65A2EF05}">
      <dsp:nvSpPr>
        <dsp:cNvPr id="0" name=""/>
        <dsp:cNvSpPr/>
      </dsp:nvSpPr>
      <dsp:spPr>
        <a:xfrm>
          <a:off x="846379" y="2709333"/>
          <a:ext cx="5078277" cy="1354666"/>
        </a:xfrm>
        <a:prstGeom prst="trapezoid">
          <a:avLst>
            <a:gd name="adj" fmla="val 62479"/>
          </a:avLst>
        </a:prstGeom>
        <a:solidFill>
          <a:schemeClr val="accent2">
            <a:hueOff val="-13442126"/>
            <a:satOff val="5846"/>
            <a:lumOff val="17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學生經驗</a:t>
          </a:r>
          <a:endParaRPr lang="zh-TW" altLang="en-US" sz="3100" kern="1200" dirty="0"/>
        </a:p>
      </dsp:txBody>
      <dsp:txXfrm>
        <a:off x="1735078" y="2709333"/>
        <a:ext cx="3300880" cy="1354666"/>
      </dsp:txXfrm>
    </dsp:sp>
    <dsp:sp modelId="{1B1B4284-68D6-48A9-81DB-0DA0DA9A0C19}">
      <dsp:nvSpPr>
        <dsp:cNvPr id="0" name=""/>
        <dsp:cNvSpPr/>
      </dsp:nvSpPr>
      <dsp:spPr>
        <a:xfrm>
          <a:off x="0" y="4064000"/>
          <a:ext cx="6771037" cy="1354666"/>
        </a:xfrm>
        <a:prstGeom prst="trapezoid">
          <a:avLst>
            <a:gd name="adj" fmla="val 62479"/>
          </a:avLst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在地素材</a:t>
          </a:r>
          <a:endParaRPr lang="zh-TW" altLang="en-US" sz="3100" kern="1200" dirty="0"/>
        </a:p>
      </dsp:txBody>
      <dsp:txXfrm>
        <a:off x="1184931" y="4064000"/>
        <a:ext cx="4401174" cy="135466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C40160-8396-4838-864D-BD2505CD5194}">
      <dsp:nvSpPr>
        <dsp:cNvPr id="0" name=""/>
        <dsp:cNvSpPr/>
      </dsp:nvSpPr>
      <dsp:spPr>
        <a:xfrm>
          <a:off x="0" y="1343507"/>
          <a:ext cx="2700582" cy="264840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/>
            <a:t>藝術</a:t>
          </a:r>
          <a:endParaRPr lang="en-US" altLang="zh-TW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/>
            <a:t>1</a:t>
          </a:r>
          <a:r>
            <a:rPr lang="zh-TW" altLang="en-US" sz="2800" kern="1200" dirty="0"/>
            <a:t>節</a:t>
          </a:r>
          <a:endParaRPr lang="en-US" altLang="zh-TW" sz="2800" kern="1200" dirty="0"/>
        </a:p>
      </dsp:txBody>
      <dsp:txXfrm>
        <a:off x="377108" y="1655811"/>
        <a:ext cx="1557092" cy="2023800"/>
      </dsp:txXfrm>
    </dsp:sp>
    <dsp:sp modelId="{F4A48A80-E01D-4007-AAE6-CBF3A5E723B7}">
      <dsp:nvSpPr>
        <dsp:cNvPr id="0" name=""/>
        <dsp:cNvSpPr/>
      </dsp:nvSpPr>
      <dsp:spPr>
        <a:xfrm>
          <a:off x="2041297" y="1343507"/>
          <a:ext cx="2675819" cy="2648408"/>
        </a:xfrm>
        <a:prstGeom prst="ellipse">
          <a:avLst/>
        </a:prstGeom>
        <a:solidFill>
          <a:schemeClr val="accent2">
            <a:alpha val="50000"/>
            <a:hueOff val="-20163188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/>
            <a:t>自然</a:t>
          </a:r>
          <a:endParaRPr lang="en-US" altLang="zh-TW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zh-TW" altLang="en-US" sz="2800" kern="1200" dirty="0"/>
            <a:t>科學</a:t>
          </a:r>
          <a:endParaRPr lang="en-US" altLang="zh-TW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/>
            <a:t>1</a:t>
          </a:r>
          <a:r>
            <a:rPr lang="zh-TW" altLang="en-US" sz="2800" kern="1200" dirty="0"/>
            <a:t>節</a:t>
          </a:r>
          <a:endParaRPr lang="en-US" altLang="zh-TW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2800651" y="1655811"/>
        <a:ext cx="1542815" cy="20238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6899E6-D13B-4E63-99AF-AC93BF4B1665}">
      <dsp:nvSpPr>
        <dsp:cNvPr id="0" name=""/>
        <dsp:cNvSpPr/>
      </dsp:nvSpPr>
      <dsp:spPr>
        <a:xfrm>
          <a:off x="0" y="4365943"/>
          <a:ext cx="11529695" cy="1433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超</a:t>
          </a:r>
          <a:r>
            <a:rPr lang="zh-TW" sz="3200" kern="1200" dirty="0"/>
            <a:t>學科統整取向</a:t>
          </a:r>
          <a:r>
            <a:rPr lang="en-US" sz="3200" kern="1200" dirty="0"/>
            <a:t> </a:t>
          </a:r>
          <a:r>
            <a:rPr lang="en-US" sz="2800" kern="1200" dirty="0"/>
            <a:t>( the transdisciplinary approach)</a:t>
          </a:r>
          <a:endParaRPr lang="zh-TW" altLang="en-US" sz="2800" kern="1200" dirty="0"/>
        </a:p>
      </dsp:txBody>
      <dsp:txXfrm>
        <a:off x="0" y="4365943"/>
        <a:ext cx="11529695" cy="773820"/>
      </dsp:txXfrm>
    </dsp:sp>
    <dsp:sp modelId="{BB984490-32C2-4B0A-B3E0-37F71D6F043A}">
      <dsp:nvSpPr>
        <dsp:cNvPr id="0" name=""/>
        <dsp:cNvSpPr/>
      </dsp:nvSpPr>
      <dsp:spPr>
        <a:xfrm>
          <a:off x="0" y="5111103"/>
          <a:ext cx="11529695" cy="6591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以真實世界或學生興趣為發展的基礎，打破學科籓籬。</a:t>
          </a:r>
        </a:p>
      </dsp:txBody>
      <dsp:txXfrm>
        <a:off x="0" y="5111103"/>
        <a:ext cx="11529695" cy="659180"/>
      </dsp:txXfrm>
    </dsp:sp>
    <dsp:sp modelId="{69F8612F-763B-45D3-B768-2E8D5E95780A}">
      <dsp:nvSpPr>
        <dsp:cNvPr id="0" name=""/>
        <dsp:cNvSpPr/>
      </dsp:nvSpPr>
      <dsp:spPr>
        <a:xfrm rot="10800000">
          <a:off x="0" y="2183484"/>
          <a:ext cx="11529695" cy="2203954"/>
        </a:xfrm>
        <a:prstGeom prst="upArrowCallout">
          <a:avLst/>
        </a:prstGeom>
        <a:solidFill>
          <a:schemeClr val="accent4">
            <a:hueOff val="609020"/>
            <a:satOff val="-10536"/>
            <a:lumOff val="-2255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200" kern="1200" dirty="0"/>
            <a:t>科際間統整取向</a:t>
          </a:r>
          <a:r>
            <a:rPr lang="en-US" sz="3200" kern="1200" dirty="0"/>
            <a:t> </a:t>
          </a:r>
          <a:r>
            <a:rPr lang="en-US" sz="2800" kern="1200" dirty="0"/>
            <a:t>( the interdisciplinary approach)</a:t>
          </a:r>
          <a:endParaRPr lang="zh-TW" altLang="en-US" sz="2800" kern="1200" dirty="0"/>
        </a:p>
      </dsp:txBody>
      <dsp:txXfrm>
        <a:off x="0" y="2183484"/>
        <a:ext cx="11529695" cy="773587"/>
      </dsp:txXfrm>
    </dsp:sp>
    <dsp:sp modelId="{F875F990-D45E-43C2-84C3-5EBA6EBA209F}">
      <dsp:nvSpPr>
        <dsp:cNvPr id="0" name=""/>
        <dsp:cNvSpPr/>
      </dsp:nvSpPr>
      <dsp:spPr>
        <a:xfrm>
          <a:off x="0" y="2833078"/>
          <a:ext cx="11529695" cy="906970"/>
        </a:xfrm>
        <a:prstGeom prst="rect">
          <a:avLst/>
        </a:prstGeom>
        <a:solidFill>
          <a:schemeClr val="accent4">
            <a:tint val="40000"/>
            <a:alpha val="90000"/>
            <a:hueOff val="420343"/>
            <a:satOff val="-6182"/>
            <a:lumOff val="-677"/>
            <a:alphaOff val="0"/>
          </a:schemeClr>
        </a:solidFill>
        <a:ln w="55000" cap="flat" cmpd="thickThin" algn="ctr">
          <a:solidFill>
            <a:schemeClr val="accent4">
              <a:tint val="40000"/>
              <a:alpha val="90000"/>
              <a:hueOff val="420343"/>
              <a:satOff val="-6182"/>
              <a:lumOff val="-6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在不同學科間找出並強調各學科共同具備的學習，例如</a:t>
          </a:r>
          <a:r>
            <a:rPr lang="zh-TW" altLang="en-US" sz="2400" kern="1200" dirty="0">
              <a:hlinkClick xmlns:r="http://schemas.openxmlformats.org/officeDocument/2006/relationships" r:id="rId1" action="ppaction://hlinkfile"/>
            </a:rPr>
            <a:t>：</a:t>
          </a:r>
          <a:r>
            <a:rPr lang="zh-TW" altLang="en-US" sz="2400" kern="1200" dirty="0"/>
            <a:t>學習策略、主題教學</a:t>
          </a:r>
          <a:r>
            <a:rPr lang="zh-TW" altLang="en-US" sz="2400" kern="1200" dirty="0">
              <a:hlinkClick xmlns:r="http://schemas.openxmlformats.org/officeDocument/2006/relationships" r:id="rId2" action="ppaction://hlinkfile"/>
            </a:rPr>
            <a:t>。</a:t>
          </a:r>
          <a:endParaRPr lang="zh-TW" altLang="en-US" sz="2400" kern="1200" dirty="0"/>
        </a:p>
      </dsp:txBody>
      <dsp:txXfrm>
        <a:off x="0" y="2833078"/>
        <a:ext cx="11529695" cy="906970"/>
      </dsp:txXfrm>
    </dsp:sp>
    <dsp:sp modelId="{098F4101-0376-4356-86B2-EA9B12125830}">
      <dsp:nvSpPr>
        <dsp:cNvPr id="0" name=""/>
        <dsp:cNvSpPr/>
      </dsp:nvSpPr>
      <dsp:spPr>
        <a:xfrm rot="10800000">
          <a:off x="0" y="1025"/>
          <a:ext cx="11529695" cy="2203954"/>
        </a:xfrm>
        <a:prstGeom prst="upArrowCallout">
          <a:avLst/>
        </a:prstGeom>
        <a:solidFill>
          <a:schemeClr val="accent4">
            <a:hueOff val="1218040"/>
            <a:satOff val="-21072"/>
            <a:lumOff val="-451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200" kern="1200" dirty="0"/>
            <a:t>多學科統整取向</a:t>
          </a:r>
          <a:r>
            <a:rPr lang="en-US" sz="3200" kern="1200" dirty="0"/>
            <a:t> </a:t>
          </a:r>
          <a:r>
            <a:rPr lang="en-US" sz="2800" kern="1200" dirty="0"/>
            <a:t>( the multidisciplinary approach)</a:t>
          </a:r>
          <a:endParaRPr lang="zh-TW" altLang="en-US" sz="2800" kern="1200" dirty="0"/>
        </a:p>
      </dsp:txBody>
      <dsp:txXfrm>
        <a:off x="0" y="1025"/>
        <a:ext cx="11529695" cy="773587"/>
      </dsp:txXfrm>
    </dsp:sp>
    <dsp:sp modelId="{C3F1835C-B771-498A-B811-657ABB1B3D5B}">
      <dsp:nvSpPr>
        <dsp:cNvPr id="0" name=""/>
        <dsp:cNvSpPr/>
      </dsp:nvSpPr>
      <dsp:spPr>
        <a:xfrm>
          <a:off x="0" y="647561"/>
          <a:ext cx="11529695" cy="913085"/>
        </a:xfrm>
        <a:prstGeom prst="rect">
          <a:avLst/>
        </a:prstGeom>
        <a:solidFill>
          <a:schemeClr val="accent4">
            <a:tint val="40000"/>
            <a:alpha val="90000"/>
            <a:hueOff val="840686"/>
            <a:satOff val="-12365"/>
            <a:lumOff val="-1354"/>
            <a:alphaOff val="0"/>
          </a:schemeClr>
        </a:solidFill>
        <a:ln w="55000" cap="flat" cmpd="thickThin" algn="ctr">
          <a:solidFill>
            <a:schemeClr val="accent4">
              <a:tint val="40000"/>
              <a:alpha val="90000"/>
              <a:hueOff val="840686"/>
              <a:satOff val="-12365"/>
              <a:lumOff val="-1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找出各學科共同的主題加強其關聯性，但焦點仍在不同學科，保持學科完整性。</a:t>
          </a:r>
        </a:p>
      </dsp:txBody>
      <dsp:txXfrm>
        <a:off x="0" y="647561"/>
        <a:ext cx="11529695" cy="91308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50980E-C69A-49BB-9B64-814F7CA2F372}">
      <dsp:nvSpPr>
        <dsp:cNvPr id="0" name=""/>
        <dsp:cNvSpPr/>
      </dsp:nvSpPr>
      <dsp:spPr>
        <a:xfrm rot="16200000">
          <a:off x="207631" y="-207631"/>
          <a:ext cx="757548" cy="1172812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藝術</a:t>
          </a:r>
        </a:p>
      </dsp:txBody>
      <dsp:txXfrm rot="16200000">
        <a:off x="302325" y="-302325"/>
        <a:ext cx="568161" cy="1172812"/>
      </dsp:txXfrm>
    </dsp:sp>
    <dsp:sp modelId="{BF3312DE-A94F-4A48-BFB9-59F7CA001EE4}">
      <dsp:nvSpPr>
        <dsp:cNvPr id="0" name=""/>
        <dsp:cNvSpPr/>
      </dsp:nvSpPr>
      <dsp:spPr>
        <a:xfrm>
          <a:off x="1638187" y="0"/>
          <a:ext cx="1314140" cy="76600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自然科學</a:t>
          </a:r>
        </a:p>
      </dsp:txBody>
      <dsp:txXfrm>
        <a:off x="1638187" y="0"/>
        <a:ext cx="1314140" cy="574503"/>
      </dsp:txXfrm>
    </dsp:sp>
    <dsp:sp modelId="{0EEED916-E071-433C-8A0C-273DD2E62392}">
      <dsp:nvSpPr>
        <dsp:cNvPr id="0" name=""/>
        <dsp:cNvSpPr/>
      </dsp:nvSpPr>
      <dsp:spPr>
        <a:xfrm rot="10800000">
          <a:off x="31508" y="1535379"/>
          <a:ext cx="1260142" cy="54250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綜合活動</a:t>
          </a:r>
        </a:p>
      </dsp:txBody>
      <dsp:txXfrm rot="10800000">
        <a:off x="31508" y="1671005"/>
        <a:ext cx="1260142" cy="406878"/>
      </dsp:txXfrm>
    </dsp:sp>
    <dsp:sp modelId="{D433B6E5-4F27-497D-9BF3-46315626F8B5}">
      <dsp:nvSpPr>
        <dsp:cNvPr id="0" name=""/>
        <dsp:cNvSpPr/>
      </dsp:nvSpPr>
      <dsp:spPr>
        <a:xfrm rot="5400000">
          <a:off x="1967562" y="1229561"/>
          <a:ext cx="592373" cy="121513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國語文</a:t>
          </a:r>
        </a:p>
      </dsp:txBody>
      <dsp:txXfrm rot="5400000">
        <a:off x="2041608" y="1303608"/>
        <a:ext cx="444280" cy="1215133"/>
      </dsp:txXfrm>
    </dsp:sp>
    <dsp:sp modelId="{E432EAEE-8328-422D-85DD-F92D7D444538}">
      <dsp:nvSpPr>
        <dsp:cNvPr id="0" name=""/>
        <dsp:cNvSpPr/>
      </dsp:nvSpPr>
      <dsp:spPr>
        <a:xfrm>
          <a:off x="792085" y="792087"/>
          <a:ext cx="1368156" cy="735856"/>
        </a:xfrm>
        <a:prstGeom prst="round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生態美感</a:t>
          </a:r>
          <a:endParaRPr lang="en-US" altLang="zh-TW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2085" y="792087"/>
        <a:ext cx="1368156" cy="73585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50980E-C69A-49BB-9B64-814F7CA2F372}">
      <dsp:nvSpPr>
        <dsp:cNvPr id="0" name=""/>
        <dsp:cNvSpPr/>
      </dsp:nvSpPr>
      <dsp:spPr>
        <a:xfrm rot="16200000">
          <a:off x="158073" y="-158073"/>
          <a:ext cx="1160016" cy="147616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藝術</a:t>
          </a:r>
        </a:p>
      </dsp:txBody>
      <dsp:txXfrm rot="16200000">
        <a:off x="303075" y="-303075"/>
        <a:ext cx="870012" cy="1476164"/>
      </dsp:txXfrm>
    </dsp:sp>
    <dsp:sp modelId="{BF3312DE-A94F-4A48-BFB9-59F7CA001EE4}">
      <dsp:nvSpPr>
        <dsp:cNvPr id="0" name=""/>
        <dsp:cNvSpPr/>
      </dsp:nvSpPr>
      <dsp:spPr>
        <a:xfrm>
          <a:off x="1476164" y="0"/>
          <a:ext cx="1476164" cy="116001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自然科學</a:t>
          </a:r>
        </a:p>
      </dsp:txBody>
      <dsp:txXfrm>
        <a:off x="1476164" y="0"/>
        <a:ext cx="1476164" cy="870012"/>
      </dsp:txXfrm>
    </dsp:sp>
    <dsp:sp modelId="{0EEED916-E071-433C-8A0C-273DD2E62392}">
      <dsp:nvSpPr>
        <dsp:cNvPr id="0" name=""/>
        <dsp:cNvSpPr/>
      </dsp:nvSpPr>
      <dsp:spPr>
        <a:xfrm rot="10800000">
          <a:off x="0" y="1160016"/>
          <a:ext cx="1476164" cy="116001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健康體育</a:t>
          </a:r>
        </a:p>
      </dsp:txBody>
      <dsp:txXfrm rot="10800000">
        <a:off x="0" y="1450020"/>
        <a:ext cx="1476164" cy="870012"/>
      </dsp:txXfrm>
    </dsp:sp>
    <dsp:sp modelId="{D433B6E5-4F27-497D-9BF3-46315626F8B5}">
      <dsp:nvSpPr>
        <dsp:cNvPr id="0" name=""/>
        <dsp:cNvSpPr/>
      </dsp:nvSpPr>
      <dsp:spPr>
        <a:xfrm rot="5400000">
          <a:off x="1634238" y="1001942"/>
          <a:ext cx="1160016" cy="147616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國語文</a:t>
          </a:r>
        </a:p>
      </dsp:txBody>
      <dsp:txXfrm rot="5400000">
        <a:off x="1779240" y="1146944"/>
        <a:ext cx="870012" cy="1476164"/>
      </dsp:txXfrm>
    </dsp:sp>
    <dsp:sp modelId="{E432EAEE-8328-422D-85DD-F92D7D444538}">
      <dsp:nvSpPr>
        <dsp:cNvPr id="0" name=""/>
        <dsp:cNvSpPr/>
      </dsp:nvSpPr>
      <dsp:spPr>
        <a:xfrm>
          <a:off x="576064" y="648071"/>
          <a:ext cx="1800199" cy="1023888"/>
        </a:xfrm>
        <a:prstGeom prst="round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生態美感</a:t>
          </a:r>
        </a:p>
      </dsp:txBody>
      <dsp:txXfrm>
        <a:off x="576064" y="648071"/>
        <a:ext cx="1800199" cy="1023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30.4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993 8844,'-49'-49,"49"24,0 0,-25-25,0 26,25-26,-25 1,0 24,1-25,24 25,-25 1,25-1,-25-25,25 26,-49-26,24-24,0 49,0 0,25-49,-25 49,1-24,24-1,-25 0,-25-49,26 50,24-1,0 1,-25-26,0 26,25-25,-25 24,0-74,1 75,24-26,-25 1,25 0,-25-1,25-24,-25 25,0-124,1 123,24 1,-25-50,0 50,0-25,1 0,-1-50,0 50,25 0,0 0,-25 0,0 0,25-1,0 26,-24-99,24 98,-25 26,25-25,0 24,0 0,0 1,0-1,0-49,0 25,0 0,25-26,-25 26,24 0,-24 0,25-1,0 1,0 0,0-25,-1 0,1 25,0 0,0-1,24-73,-24 73,0 26,0-25,-25 24,24-24,26-25,-25 24,0-73,24 49,-24 24,24 1,-49-25,50 49,-25 1,0-1,24-24,-24 0,0 24,-1 0,1 1,25-25,-25 49,24-25,-49 1,50 24,-26 0,26-24,-25 24,24-50,1 51,49-75,-49 74,49-25,-50 26,-24-1,25 0,-1 0,-24 0,25 25,-1-24,1-1,24 0,0 0,75-49,0 24,-1 1,150-25,-174 49,24 0,1 0,-50-24,-25 24,50 0,-25 25,75-74,-75 49,50 0,-25-24,-25 24,0 0,-25 0,124 1,-98 24,-1 0,-25-25,0 0,25 0,25 1,-25-1,100 0,-51 0,26 0,-50 25,24-24,-48 24,-1 0,-25-25,25 25,-25-25,-24 25,24-25,-24 25,0 0,-1 0,25 0,50-24,-49 24,-1 0,0 0,1 0,-1 0,-24 0,49 0,-25 0,0 0,-24-25,-1 25,1 0,-25 0,0 0,49 0,-49 0,0 0,24 0,1 0,-1 0,1 0,-25 0,24 0,1 0,-26 0,26 0,-25 0,0 0,-1 0,26 0,-25 0,-1 0,1 0,0 0,0 0,0 0,-1 25,26-25,-25 24,24-24,1 50,-1-50,-24 0,0 25,0-1,-1-24,1 25,25-25,-50 25,25 0,24-25,-24 25,0-1,0-24,-1 0,1 25,25 0,-50 0,49-25,-24 24,0 1,24-25,-24 25,25 25,-1-26,1 1,-50 0,25-25,24 25,-49-1,50 1,-1 0,-49 0,50-1,-50 1,49 0,-24 0,0 24,24-24,1 0,0 24,-50-24,49 25,-24-25,24-1,-49 1,50 25,-25-26,0 1,-1 25,1-25,0 24,0-24,24 24,-24-24,0-25,-25 50,49-50,-49 24,25 1,-25 25,25-50,0 25,0-1,-25 1,24 0,1 0,-25-1,25 1,24 0,-49 0,25 0,0-1,0 1,-25 25,25-50,-1 24,1 1,0 0,0 0,-25 0,24-25,1 24,0 1,0 0,-25 0,25-25,-1 24,1 1,-25 0,25 0,0-25,-25 24,24 1,-24 0,25-25,-25 25,25 0,0-1,-25 1,25 0,-25 0,0-1,24 1,1 0,-25 0,0 0,25-25,-25 49,0-24,25 0,-25-1,0 1,0 0,24 0,-24-1,0 1,25 0,-25 25,25-50,-25 49,0-24,0 0,25 24,-25-24,0 0,25 24,-25 1,0-25,0 24,24-24,-24 25,0-1,25-24,-25 0,0-1,0 1,0 0,0 0,0-1,0 1,0 0,25-25,-25 25,0 24,0-24,0 0,0 0,25 24,-25-24,0-1,25 1,-25-1,0 1,0 0,24 24,-24-24,0 0,25 25,-25-26,0 26,0-25,0 49,25-49,-25 24,25 1,-25-1,0 26,24-1,-24 0,25 25,-25-49,0 0,0-1,25 25,-25-24,0 24,25 1,-25 24,0-50,0 1,0-25,25 49,-25-49,0-1,24 26,-24 24,0-24,0 24,25-24,-25-26,0 26,0 0,0-1,0 25,0-49,0 25,0-1,25 1,-25-1,0 1,0 24,25-49,-25 0,0 49,0-49,0 24,24 1,-24 0,0 24,0-25,0 1,25-25,-25 24,0 1,0 24,0-24,0 49,0-50,25 26,-25-26,0 26,0-26,0 50,0-24,0 48,0-48,0-1,0 0,0 1,0-26,0 26,0 24,0-50,0 25,0-24,0 0,0-1,0 25,0-24,0 49,0-25,0 1,0-26,-25 1,25 24,0 0,-25 1,25 24,0-50,0 26,0-1,0-24,0-1,-24 26,24-26,0 50,0-25,-25 1,25-1,-25 0,25 1,0-1,-25 50,25-50,0 1,0-26,-24-24,24 49,0-24,-25 24,25 25,0-49,-25-25,25 24,-25 25,25-24,-25-1,25 26,0 23,-24-49,24 1,-25 24,0 1,25-1,0-24,-25-26,1 51,-1-26,25 25,0-49,0 25,-25-1,0 1,25-1,-25 26,25-50,-24 24,-1 1,25-1,-25-24,25 25,-25 24,0-25,25-24,-24 25,-1-1,25-24,-25 25,0-1,1 1,-1-26,0 51,25-50,-25-1,0 26,1-25,-1-1,0 100,0-99,-24 25,49-1,-50 1,50-26,-25 26,-24 0,-1-1,26-24,-1 24,0-24,0 0,0 0,25 0,-49 24,24-24,0 24,-24-24,24 25,-25-25,1-1,24 26,-49-25,49-1,0 1,-24 0,24 0,-25-1,25 1,1 0,-75 25,49-26,0 1,1 25,-1-26,-24 1,24 0,-24 0,0 24,-1-24,26 0,-25 0,24 24,-24-49,24 25,-99 0,75-25,0 24,-1 1,1 0,24 25,-24-50,-25 49,-25-24,50 0,-1-25,-48 24,23 1,26-25,-25 25,-25 0,-25 0,25-25,25 0,0 0,0 24,25-24,-25 0,0 0,-100 0,100 0,-50 0,50 0,0 0,25 0,-25 0,0 0,-50 0,75 0,24 0,-24 0,24 0,1 0,24 0,-49-24,-1 24,26-25,-1 25,0-25,1 25,-1-25,-24 25,0-49,24 24,25 25,-49-25,24 0,26 1,-26 24,25-25,-24 0,24 25,-25-25,26 0,-26 25,25-24,1-1,-1 25,-25-50,25 50,-24-49,-1-1,26 26,-1-1,-25-50,25 51,-24-1,24-25,0 26,-24-26,24 0,-25 26,1-75,-1 74,25-25,1 1,-1 24,-25-25,26 1,24 24,-50-24,50-26,-50 50,26 1,-1-51,0 51,25-26,-49 0,-1-49,50 50,-25-25,0-1,1 26,24-26,0 26,-25-1,0 1,25-1,0 1,-25-1,1 0,-1 1,25-1,-25-98,0 123,0-25,1 1,24-25,-25 24,0 25,25-24,-25-26,25 26,-24 49,24-25,0-49,-25 49,0 0,25-24,-25-50,0 74,1-25,-1-24,-25-25,25 49,1 1,-1 0,0-25,0-1,1 26,-1-1,0 1,25-1,-25 1,0-1,25 25,-24 1,24-1,-25-25,25 26,-50-26,26-24,-26 24,50 1,-50-1,26 1,-26-1,25-24,1 24,-51-24,1-50,0 50,24-26,0 51,1-1,-1-24,50 25,-74-26,49 26,-24-1,24 1,0 24,0-25,0 1,-24-1,24 1,-24-1,49 25,-25-24,-25-1,25 1,1-1,-26-24,25 49,25 0,-24-24,-1 24,0 0,25 0,-25 1,0-26,1 25,-1 0,25 1,-25-1,25 0,-25 25,25-25,-24 1,-1-1,25 0,-25 25,25-25,-25 0,0 1,25-1,-24 0,24 0,0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52.22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12920 7486,'0'0,"0"25,0 0,-25-25,25 49,0-24,-25-1,25 1,-25 0,0 24,1-24,-1 24,-25-24,25 24,-49 1,-25 24,49-49,1 24,-26-24,26 24,-25-49,24 49,-24 1,-1-25,1-1,0 1,-1 0,1 24,-25 0,24-49,-73 75,48-51,26 26,0-26,-50-24,49 50,1-26,0 1,-100 25,50-26,25 1,25 0,-50 24,0-24,-25-1,-49 26,49-50,-24 49,49-24,-50 0,26-1,24-24,-50 25,-98 0,98-1,1 1,24 0,-25-25,1 25,-1-1,1-24,-75 25,75-25,24 0,25 0,0 0,0 0,0 0,0 0,-124 0,124 0,25 0,0 0,0 0,-25 0,50 0,-75 0,75 0,-26 0,26 0,-25 0,0 0,0 0,24 0,-49 0,0 0,50 0,0-25,-25 25,24 0,-24 0,0 0,-75-24,100 24,25 0,-1-25,0 25,-24 0,24 0,-24 0,-50-25,75 0,-26 25,26-24,-26 24,26 0,-26 0,26-25,-75 0,74 1,1 24,-1 0,1-25,-26 0,26 1,-75-1,74 0,1-24,-26 49,50-25,1 25,-1-25,-25 1,50-1,-49 0,24 25,0-49,-24 24,24-24,-25 24,1-24,24 24,-25-24,26 24,-26 0,25-49,-24 49,49-24,-100-25,76 24,-26 1,1-25,24 25,-25 24,25-49,-24 0,24 24,-25 26,26-26,24 1,-25 49,25-25,-50-49,26 25,24 24,-50-24,50-1,-25 25,0-24,1 0,-1-1,0 26,25-26,0 25,-25 1,0-26,25 26,-24-1,-1-49,25 24,-25 1,0 24,1-24,24 0,0-1,-25-24,0 25,0-25,25 24,-25-24,1 0,-1 25,25-26,-25 1,25 25,0-25,0 24,0-24,-25 0,25 0,0 25,0-50,0 25,0 0,0 0,0 24,0-24,0 0,0 0,0-49,0 24,25 25,-25 0,25-25,-25 0,0 0,0-24,25-1,-1 1,-24 49,25-1,0 1,-25 0,25 0,24-99,-49 99,0 0,25 25,0-25,0-1,-25 1,0 0,24 0,-24 0,25 25,0 24,-25 0,0-49,0 25,25 24,0-74,-1 25,1-25,0 25,25 0,-26-49,51 49,-1-50,25-24,-74 74,49-25,-24 50,49-75,0 50,-49-25,123-24,-123 73,-1 1,1 0,24 24,-24-25,-25 26,49-26,0 1,1 0,-1-1,25 1,-24-1,49-24,-25 50,25-26,74 1,-74 24,0-24,0 24,0 0,24-24,-49 24,50 0,124 1,-100-1,-24 25,0 0,24-25,-24 25,24 0,1 0,123 0,-173 0,25 0,-25 25,25-25,-25 25,-25-25,124 24,-99-24,24 25,1-25,25 25,-1 0,1-1,-75 1,124 0,-124-25,-25 24,1 1,24-25,-25 0,75 25,-50-1,124 1,-99 0,-25 0,25-1,-25-24,0 25,1 0,23-25,76 24,-125-24,50 25,-25 0,0-25,0 24,1 1,73 0,-74 0,0-1,25-24,-25 25,-24-25,-26 25,26-1,24 1,-50 0,26-1,-1 26,1-50,-1 25,25 24,-25-24,26-1,-26 1,-25 24,1-49,0 50,24-25,0 24,1-24,73 98,-98-98,0 0,24-1,-25 26,1-26,0 26,49 24,-50-25,26 1,-1-1,-24 0,-1-24,1 49,-1-49,26 49,-1 0,-24-49,-26 24,51 1,-50-1,24 0,-49-24,74 25,-74-1,25-24,0 24,0 0,24 1,-49-1,50 1,0 48,-1-48,-24-26,-25 26,25-1,-1-24,1 24,0 1,0 24,-25-49,25 24,-1 0,1 1,0-26,0 51,0 23,-1-48,1-1,-25 25,50 0,-26 0,-24-24,25-1,0 25,-25-49,25 49,-25-24,0-1,25-24,-25 24,0 0,24 50,-24-74,0 24,0 1,0-26,0 51,0-51,0 1,0 49,0-49,0 24,0 25,0-24,0-26,0 26,0 24,0-50,-24 51,24-26,0-24,0 24,-25 25,25-24,-25 24,0-25,25 0,0 1,0-1,-25 25,1-24,24-1,-25 50,25-50,-25 1,0 49,1-50,24 25,0-25,-25 26,-25-1,25-25,25 25,-24-49,-1 24,25 1,-25-26,25 1,-25 24,25-24,-49 0,49 0,-25 24,0-24,25-1,-25 1,1 0,24-1,-25 1,25 0,-50 0,25 24,1-24,-1-1,0 1,0 0,0-1,1 1,-1 25,-25-26,26 1,-1 0,0-1,-25 1,50 0,-24-25,24 24,-25-24,0 25,0 0,0-1,1-24,-1 25,0-25,0 25,1 0,-1-25,25 24,-25-24,0 25,0 0,-24-25,49 24,-25-24,25 25,-25-25,0 25,1-1,-1-24,25 25,-25-25,25 25,-25-25,1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04DDF-B280-4527-BBB3-24720886503B}" type="datetimeFigureOut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CE654-A883-408F-A302-5809A80996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2939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90537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7500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19103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54985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9983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76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63411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73136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ED559-CAD0-44E7-B268-648A2643B326}" type="slidenum">
              <a:rPr lang="en-US" altLang="zh-TW" smtClean="0"/>
              <a:pPr/>
              <a:t>27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xmlns="" val="5081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46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259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4939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34454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80919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46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F154-ABBC-41D1-9CDA-6EE0A5C848F2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379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6166-F979-4E80-A039-86B8ADA49A41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117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F4C2-AC48-4548-9E3F-33D7ADC57BC1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771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E806-595E-47B4-A59A-9A88EF55E684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424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377D-386C-4F8E-8504-6C5B84C0394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566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0AE9-14CE-46CA-846D-D62ACD1DE779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9801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DA93-FE97-4BE3-841B-9472E34F79ED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7968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E23-051C-4059-8A32-E73D32C42360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96079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4304-5B11-4D86-BACC-1B1C4CCF5F93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9429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2F50-B9DC-4F2D-86C4-B49C6EFE541C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91274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936E-799D-4AC4-B983-19D79C562C6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2966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D995-A67C-4695-8CE3-E198D8B8254B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0215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E7E6-93E9-4792-8DA2-CF8A44A11B74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49640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D1B6-F7AA-45BB-8B72-764270481854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63464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7370-A7AA-4EC5-BCE6-70DAC7602CCA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04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038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4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8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EAEFA3-C2CA-45B8-AADA-79D48DC53A8D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68952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D4DD0-44BC-4C9A-8B4C-162DB9AE321B}" type="datetime1">
              <a:rPr lang="zh-TW" altLang="en-US" smtClean="0"/>
              <a:pPr>
                <a:defRPr/>
              </a:pPr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46068-6173-4BCB-987B-408BBF85F94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60720722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xmlns="" val="420058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D4DD0-44BC-4C9A-8B4C-162DB9AE321B}" type="datetime1">
              <a:rPr lang="zh-TW" altLang="en-US" smtClean="0"/>
              <a:pPr>
                <a:defRPr/>
              </a:pPr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46068-6173-4BCB-987B-408BBF85F94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903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7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444297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66094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76238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F207-8B47-4BAA-BA15-2FED26088532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74067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37826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D6BBEDE-BB5A-40CD-9204-384F3B97243A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36173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ECEE603-D0EC-4122-8E7E-F650B3DA1378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8" y="6407947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xmlns="" val="365494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2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7152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3"/>
            <a:ext cx="2369960" cy="5592761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056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7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7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7" y="6218247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xmlns="" val="66673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6331538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9780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758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F8F5-B015-4440-8F4A-6BAB7F5152BC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91452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B04-464C-4454-88E9-78F3D171A76E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3936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6115-28CF-42B8-9B78-6DAFE285F71D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5537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9A9D-0537-4B19-B16F-76C0F3E4B33A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3592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2C488-D8E5-47A9-9A51-D4657361E7B3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396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1CCE-414A-49B9-82ED-28439C902842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441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B16F-9746-461D-9A88-666865F041C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62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B16F-9746-461D-9A88-666865F041C5}" type="datetime1">
              <a:rPr lang="zh-TW" altLang="en-US" smtClean="0"/>
              <a:pPr/>
              <a:t>2019/5/3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107_</a:t>
            </a:r>
            <a:r>
              <a:rPr lang="zh-TW" altLang="en-US"/>
              <a:t>跨領域課程發展</a:t>
            </a:r>
            <a:r>
              <a:rPr lang="en-US" altLang="zh-TW"/>
              <a:t>(</a:t>
            </a:r>
            <a:r>
              <a:rPr lang="zh-TW" altLang="en-US"/>
              <a:t>麗山高中藍偉瑩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688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7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1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69D4DD0-44BC-4C9A-8B4C-162DB9AE321B}" type="datetime1">
              <a:rPr lang="zh-TW" altLang="en-US" smtClean="0"/>
              <a:pPr>
                <a:defRPr/>
              </a:pPr>
              <a:t>2019/5/3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8" y="6407947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7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3546068-6173-4BCB-987B-408BBF85F94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878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5" r:id="rId15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&#36229;&#36899;&#32080;/02-01-107&#22283;&#35486;&#25991;&#23531;&#20316;&#33021;&#21147;&#28204;&#39511;&#21443;&#32771;&#35430;&#21367;(&#23450;&#31295;).pdf" TargetMode="Externa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8.emf"/><Relationship Id="rId5" Type="http://schemas.openxmlformats.org/officeDocument/2006/relationships/diagramQuickStyle" Target="../diagrams/quickStyle11.xml"/><Relationship Id="rId10" Type="http://schemas.openxmlformats.org/officeDocument/2006/relationships/customXml" Target="../ink/ink2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../../&#24037;&#20316;&#22346;&#20849;&#21516;&#36899;&#32080;/RevisedBloomsHandout-1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tw.images.search.yahoo.com/search/images?p=%E5%A4%AA%E6%A5%B5%E5%9C%96%E5%83%8F&amp;fr" TargetMode="Externa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../../../&#21443;&#33287;&#35336;&#30059;/&#26032;&#35506;&#32177;&#21508;&#26657;&#35506;&#31243;/&#33290;&#31038;/&#33290;&#31038;&#25104;&#26524;&#29031;&#29255;/1080111&#33290;&#31038;&#24494;&#26053;&#34892;&#25945;&#23416;&#35373;&#35336;.jpg" TargetMode="Externa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../../&#32032;&#39178;&#23566;&#21521;&#25945;&#23416;&#24037;&#20316;&#22346;&#65288;&#31777;&#22577;&#24235;&#65289;/&#35342;&#35542;&#26696;&#20363;/1071007&#39640;&#20013;&#27511;&#21490;&#20849;&#20633;/20181007&#39640;&#20013;&#27511;&#21490;&#25945;&#23416;&#35373;&#35336;&#25972;&#39636;.jpg" TargetMode="Externa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../../&#24037;&#20316;&#22346;&#36939;&#29992;&#24037;&#20855;/&#26684;&#24335;&#21450;&#27298;&#26680;&#34920;/1071205&#65288;&#20449;&#36066;&#65289;&#24392;&#24615;&#23416;&#32722;&#35506;&#31243;&#35373;&#35336;&#27298;&#26680;&#22238;&#39243;&#34920;.docx" TargetMode="Externa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DAA96F-E1D0-4E20-A1FF-04DB11733733}" type="slidenum">
              <a:rPr lang="zh-TW" altLang="en-US"/>
              <a:pPr/>
              <a:t>1</a:t>
            </a:fld>
            <a:endParaRPr lang="en-US" altLang="zh-TW"/>
          </a:p>
        </p:txBody>
      </p:sp>
      <p:grpSp>
        <p:nvGrpSpPr>
          <p:cNvPr id="8" name="Gruppieren 9"/>
          <p:cNvGrpSpPr/>
          <p:nvPr/>
        </p:nvGrpSpPr>
        <p:grpSpPr>
          <a:xfrm>
            <a:off x="7029188" y="5259843"/>
            <a:ext cx="4819737" cy="1895552"/>
            <a:chOff x="324550" y="3638608"/>
            <a:chExt cx="8639174" cy="3050610"/>
          </a:xfrm>
        </p:grpSpPr>
        <p:sp>
          <p:nvSpPr>
            <p:cNvPr id="9" name="Ellipse 10"/>
            <p:cNvSpPr/>
            <p:nvPr/>
          </p:nvSpPr>
          <p:spPr bwMode="gray">
            <a:xfrm>
              <a:off x="324550" y="5885617"/>
              <a:ext cx="8639174" cy="803601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</a:ln>
          </p:spPr>
          <p:txBody>
            <a:bodyPr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uppieren 11"/>
            <p:cNvGrpSpPr/>
            <p:nvPr/>
          </p:nvGrpSpPr>
          <p:grpSpPr>
            <a:xfrm>
              <a:off x="865887" y="3638608"/>
              <a:ext cx="7556500" cy="2135188"/>
              <a:chOff x="1054100" y="1130300"/>
              <a:chExt cx="7556500" cy="2135188"/>
            </a:xfrm>
          </p:grpSpPr>
          <p:sp>
            <p:nvSpPr>
              <p:cNvPr id="11" name="Freeform 25"/>
              <p:cNvSpPr/>
              <p:nvPr/>
            </p:nvSpPr>
            <p:spPr bwMode="auto">
              <a:xfrm>
                <a:off x="4992688" y="2917825"/>
                <a:ext cx="3446463" cy="263525"/>
              </a:xfrm>
              <a:custGeom>
                <a:avLst/>
                <a:gdLst>
                  <a:gd name="T0" fmla="*/ 0 w 2119"/>
                  <a:gd name="T1" fmla="*/ 69 h 162"/>
                  <a:gd name="T2" fmla="*/ 2119 w 2119"/>
                  <a:gd name="T3" fmla="*/ 162 h 162"/>
                  <a:gd name="T4" fmla="*/ 2057 w 2119"/>
                  <a:gd name="T5" fmla="*/ 67 h 162"/>
                  <a:gd name="T6" fmla="*/ 0 w 2119"/>
                  <a:gd name="T7" fmla="*/ 6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9" h="162">
                    <a:moveTo>
                      <a:pt x="0" y="69"/>
                    </a:moveTo>
                    <a:cubicBezTo>
                      <a:pt x="2119" y="162"/>
                      <a:pt x="2119" y="162"/>
                      <a:pt x="2119" y="162"/>
                    </a:cubicBezTo>
                    <a:cubicBezTo>
                      <a:pt x="2057" y="67"/>
                      <a:pt x="2057" y="67"/>
                      <a:pt x="2057" y="67"/>
                    </a:cubicBezTo>
                    <a:cubicBezTo>
                      <a:pt x="2057" y="67"/>
                      <a:pt x="1052" y="0"/>
                      <a:pt x="0" y="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31"/>
              <p:cNvSpPr/>
              <p:nvPr/>
            </p:nvSpPr>
            <p:spPr bwMode="auto">
              <a:xfrm>
                <a:off x="1250950" y="2878138"/>
                <a:ext cx="3511550" cy="268288"/>
              </a:xfrm>
              <a:custGeom>
                <a:avLst/>
                <a:gdLst>
                  <a:gd name="T0" fmla="*/ 67 w 2159"/>
                  <a:gd name="T1" fmla="*/ 91 h 165"/>
                  <a:gd name="T2" fmla="*/ 0 w 2159"/>
                  <a:gd name="T3" fmla="*/ 165 h 165"/>
                  <a:gd name="T4" fmla="*/ 2153 w 2159"/>
                  <a:gd name="T5" fmla="*/ 115 h 165"/>
                  <a:gd name="T6" fmla="*/ 2159 w 2159"/>
                  <a:gd name="T7" fmla="*/ 104 h 165"/>
                  <a:gd name="T8" fmla="*/ 67 w 2159"/>
                  <a:gd name="T9" fmla="*/ 9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9" h="165">
                    <a:moveTo>
                      <a:pt x="67" y="91"/>
                    </a:moveTo>
                    <a:cubicBezTo>
                      <a:pt x="0" y="165"/>
                      <a:pt x="0" y="165"/>
                      <a:pt x="0" y="165"/>
                    </a:cubicBezTo>
                    <a:cubicBezTo>
                      <a:pt x="2153" y="115"/>
                      <a:pt x="2153" y="115"/>
                      <a:pt x="2153" y="115"/>
                    </a:cubicBezTo>
                    <a:cubicBezTo>
                      <a:pt x="2153" y="115"/>
                      <a:pt x="2156" y="111"/>
                      <a:pt x="2159" y="104"/>
                    </a:cubicBezTo>
                    <a:cubicBezTo>
                      <a:pt x="1140" y="0"/>
                      <a:pt x="67" y="91"/>
                      <a:pt x="67" y="91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26"/>
              <p:cNvSpPr/>
              <p:nvPr/>
            </p:nvSpPr>
            <p:spPr bwMode="auto">
              <a:xfrm>
                <a:off x="4921250" y="2719388"/>
                <a:ext cx="3584575" cy="327025"/>
              </a:xfrm>
              <a:custGeom>
                <a:avLst/>
                <a:gdLst>
                  <a:gd name="T0" fmla="*/ 2116 w 2204"/>
                  <a:gd name="T1" fmla="*/ 144 h 201"/>
                  <a:gd name="T2" fmla="*/ 53 w 2204"/>
                  <a:gd name="T3" fmla="*/ 160 h 201"/>
                  <a:gd name="T4" fmla="*/ 0 w 2204"/>
                  <a:gd name="T5" fmla="*/ 189 h 201"/>
                  <a:gd name="T6" fmla="*/ 44 w 2204"/>
                  <a:gd name="T7" fmla="*/ 191 h 201"/>
                  <a:gd name="T8" fmla="*/ 2101 w 2204"/>
                  <a:gd name="T9" fmla="*/ 189 h 201"/>
                  <a:gd name="T10" fmla="*/ 2204 w 2204"/>
                  <a:gd name="T11" fmla="*/ 201 h 201"/>
                  <a:gd name="T12" fmla="*/ 2116 w 2204"/>
                  <a:gd name="T13" fmla="*/ 14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04" h="201">
                    <a:moveTo>
                      <a:pt x="2116" y="144"/>
                    </a:moveTo>
                    <a:cubicBezTo>
                      <a:pt x="2116" y="143"/>
                      <a:pt x="1506" y="0"/>
                      <a:pt x="53" y="160"/>
                    </a:cubicBezTo>
                    <a:cubicBezTo>
                      <a:pt x="18" y="178"/>
                      <a:pt x="0" y="189"/>
                      <a:pt x="0" y="189"/>
                    </a:cubicBezTo>
                    <a:cubicBezTo>
                      <a:pt x="44" y="191"/>
                      <a:pt x="44" y="191"/>
                      <a:pt x="44" y="191"/>
                    </a:cubicBezTo>
                    <a:cubicBezTo>
                      <a:pt x="1096" y="122"/>
                      <a:pt x="2101" y="189"/>
                      <a:pt x="2101" y="189"/>
                    </a:cubicBezTo>
                    <a:cubicBezTo>
                      <a:pt x="2204" y="201"/>
                      <a:pt x="2204" y="201"/>
                      <a:pt x="2204" y="201"/>
                    </a:cubicBezTo>
                    <a:lnTo>
                      <a:pt x="2116" y="14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24"/>
              <p:cNvSpPr/>
              <p:nvPr/>
            </p:nvSpPr>
            <p:spPr bwMode="auto">
              <a:xfrm>
                <a:off x="5008563" y="2257425"/>
                <a:ext cx="3424238" cy="722313"/>
              </a:xfrm>
              <a:custGeom>
                <a:avLst/>
                <a:gdLst>
                  <a:gd name="T0" fmla="*/ 2063 w 2106"/>
                  <a:gd name="T1" fmla="*/ 428 h 444"/>
                  <a:gd name="T2" fmla="*/ 2056 w 2106"/>
                  <a:gd name="T3" fmla="*/ 423 h 444"/>
                  <a:gd name="T4" fmla="*/ 2106 w 2106"/>
                  <a:gd name="T5" fmla="*/ 399 h 444"/>
                  <a:gd name="T6" fmla="*/ 2006 w 2106"/>
                  <a:gd name="T7" fmla="*/ 340 h 444"/>
                  <a:gd name="T8" fmla="*/ 0 w 2106"/>
                  <a:gd name="T9" fmla="*/ 444 h 444"/>
                  <a:gd name="T10" fmla="*/ 2063 w 2106"/>
                  <a:gd name="T11" fmla="*/ 428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6" h="444">
                    <a:moveTo>
                      <a:pt x="2063" y="428"/>
                    </a:moveTo>
                    <a:cubicBezTo>
                      <a:pt x="2056" y="423"/>
                      <a:pt x="2056" y="423"/>
                      <a:pt x="2056" y="423"/>
                    </a:cubicBezTo>
                    <a:cubicBezTo>
                      <a:pt x="2106" y="399"/>
                      <a:pt x="2106" y="399"/>
                      <a:pt x="2106" y="399"/>
                    </a:cubicBezTo>
                    <a:cubicBezTo>
                      <a:pt x="2006" y="340"/>
                      <a:pt x="2006" y="340"/>
                      <a:pt x="2006" y="340"/>
                    </a:cubicBezTo>
                    <a:cubicBezTo>
                      <a:pt x="1003" y="0"/>
                      <a:pt x="208" y="339"/>
                      <a:pt x="0" y="444"/>
                    </a:cubicBezTo>
                    <a:cubicBezTo>
                      <a:pt x="1453" y="284"/>
                      <a:pt x="2063" y="427"/>
                      <a:pt x="2063" y="42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33"/>
              <p:cNvSpPr/>
              <p:nvPr/>
            </p:nvSpPr>
            <p:spPr bwMode="auto">
              <a:xfrm>
                <a:off x="4927600" y="2419350"/>
                <a:ext cx="3455988" cy="603250"/>
              </a:xfrm>
              <a:custGeom>
                <a:avLst/>
                <a:gdLst>
                  <a:gd name="T0" fmla="*/ 29 w 2124"/>
                  <a:gd name="T1" fmla="*/ 325 h 371"/>
                  <a:gd name="T2" fmla="*/ 1761 w 2124"/>
                  <a:gd name="T3" fmla="*/ 0 h 371"/>
                  <a:gd name="T4" fmla="*/ 2124 w 2124"/>
                  <a:gd name="T5" fmla="*/ 223 h 371"/>
                  <a:gd name="T6" fmla="*/ 37 w 2124"/>
                  <a:gd name="T7" fmla="*/ 371 h 371"/>
                  <a:gd name="T8" fmla="*/ 29 w 2124"/>
                  <a:gd name="T9" fmla="*/ 32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4" h="371">
                    <a:moveTo>
                      <a:pt x="29" y="325"/>
                    </a:moveTo>
                    <a:cubicBezTo>
                      <a:pt x="132" y="243"/>
                      <a:pt x="547" y="58"/>
                      <a:pt x="1761" y="0"/>
                    </a:cubicBezTo>
                    <a:cubicBezTo>
                      <a:pt x="2124" y="223"/>
                      <a:pt x="2124" y="223"/>
                      <a:pt x="2124" y="223"/>
                    </a:cubicBezTo>
                    <a:cubicBezTo>
                      <a:pt x="2124" y="223"/>
                      <a:pt x="656" y="43"/>
                      <a:pt x="37" y="371"/>
                    </a:cubicBezTo>
                    <a:cubicBezTo>
                      <a:pt x="37" y="371"/>
                      <a:pt x="0" y="348"/>
                      <a:pt x="29" y="32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35"/>
              <p:cNvSpPr/>
              <p:nvPr/>
            </p:nvSpPr>
            <p:spPr bwMode="auto">
              <a:xfrm>
                <a:off x="4886325" y="2190750"/>
                <a:ext cx="3355975" cy="766763"/>
              </a:xfrm>
              <a:custGeom>
                <a:avLst/>
                <a:gdLst>
                  <a:gd name="T0" fmla="*/ 20 w 2064"/>
                  <a:gd name="T1" fmla="*/ 452 h 472"/>
                  <a:gd name="T2" fmla="*/ 1767 w 2064"/>
                  <a:gd name="T3" fmla="*/ 42 h 472"/>
                  <a:gd name="T4" fmla="*/ 2064 w 2064"/>
                  <a:gd name="T5" fmla="*/ 198 h 472"/>
                  <a:gd name="T6" fmla="*/ 57 w 2064"/>
                  <a:gd name="T7" fmla="*/ 472 h 472"/>
                  <a:gd name="T8" fmla="*/ 20 w 2064"/>
                  <a:gd name="T9" fmla="*/ 45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4" h="472">
                    <a:moveTo>
                      <a:pt x="20" y="452"/>
                    </a:moveTo>
                    <a:cubicBezTo>
                      <a:pt x="142" y="352"/>
                      <a:pt x="719" y="0"/>
                      <a:pt x="1767" y="42"/>
                    </a:cubicBezTo>
                    <a:cubicBezTo>
                      <a:pt x="2064" y="198"/>
                      <a:pt x="2064" y="198"/>
                      <a:pt x="2064" y="198"/>
                    </a:cubicBezTo>
                    <a:cubicBezTo>
                      <a:pt x="2064" y="198"/>
                      <a:pt x="796" y="57"/>
                      <a:pt x="57" y="472"/>
                    </a:cubicBezTo>
                    <a:cubicBezTo>
                      <a:pt x="57" y="472"/>
                      <a:pt x="0" y="468"/>
                      <a:pt x="20" y="45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7"/>
              <p:cNvSpPr/>
              <p:nvPr/>
            </p:nvSpPr>
            <p:spPr bwMode="auto">
              <a:xfrm>
                <a:off x="4848225" y="1995488"/>
                <a:ext cx="3360738" cy="969963"/>
              </a:xfrm>
              <a:custGeom>
                <a:avLst/>
                <a:gdLst>
                  <a:gd name="T0" fmla="*/ 34 w 2066"/>
                  <a:gd name="T1" fmla="*/ 580 h 597"/>
                  <a:gd name="T2" fmla="*/ 2066 w 2066"/>
                  <a:gd name="T3" fmla="*/ 235 h 597"/>
                  <a:gd name="T4" fmla="*/ 1534 w 2066"/>
                  <a:gd name="T5" fmla="*/ 0 h 597"/>
                  <a:gd name="T6" fmla="*/ 0 w 2066"/>
                  <a:gd name="T7" fmla="*/ 584 h 597"/>
                  <a:gd name="T8" fmla="*/ 34 w 2066"/>
                  <a:gd name="T9" fmla="*/ 58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6" h="597">
                    <a:moveTo>
                      <a:pt x="34" y="580"/>
                    </a:moveTo>
                    <a:cubicBezTo>
                      <a:pt x="197" y="488"/>
                      <a:pt x="825" y="177"/>
                      <a:pt x="2066" y="235"/>
                    </a:cubicBezTo>
                    <a:cubicBezTo>
                      <a:pt x="1534" y="0"/>
                      <a:pt x="1534" y="0"/>
                      <a:pt x="1534" y="0"/>
                    </a:cubicBezTo>
                    <a:cubicBezTo>
                      <a:pt x="1534" y="0"/>
                      <a:pt x="408" y="124"/>
                      <a:pt x="0" y="584"/>
                    </a:cubicBezTo>
                    <a:cubicBezTo>
                      <a:pt x="0" y="584"/>
                      <a:pt x="4" y="597"/>
                      <a:pt x="34" y="58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4848225" y="1668463"/>
                <a:ext cx="3276600" cy="1276350"/>
              </a:xfrm>
              <a:custGeom>
                <a:avLst/>
                <a:gdLst>
                  <a:gd name="T0" fmla="*/ 0 w 2014"/>
                  <a:gd name="T1" fmla="*/ 785 h 785"/>
                  <a:gd name="T2" fmla="*/ 2014 w 2014"/>
                  <a:gd name="T3" fmla="*/ 343 h 785"/>
                  <a:gd name="T4" fmla="*/ 1555 w 2014"/>
                  <a:gd name="T5" fmla="*/ 0 h 785"/>
                  <a:gd name="T6" fmla="*/ 0 w 2014"/>
                  <a:gd name="T7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4" h="785">
                    <a:moveTo>
                      <a:pt x="0" y="785"/>
                    </a:moveTo>
                    <a:cubicBezTo>
                      <a:pt x="0" y="785"/>
                      <a:pt x="788" y="187"/>
                      <a:pt x="2014" y="343"/>
                    </a:cubicBezTo>
                    <a:cubicBezTo>
                      <a:pt x="1555" y="0"/>
                      <a:pt x="1555" y="0"/>
                      <a:pt x="1555" y="0"/>
                    </a:cubicBezTo>
                    <a:cubicBezTo>
                      <a:pt x="1555" y="0"/>
                      <a:pt x="197" y="42"/>
                      <a:pt x="0" y="78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22000"/>
                      <a:lumOff val="78000"/>
                    </a:srgbClr>
                  </a:gs>
                </a:gsLst>
                <a:lin ang="81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41"/>
              <p:cNvSpPr/>
              <p:nvPr/>
            </p:nvSpPr>
            <p:spPr bwMode="auto">
              <a:xfrm>
                <a:off x="4848225" y="1382713"/>
                <a:ext cx="3170238" cy="1522413"/>
              </a:xfrm>
              <a:custGeom>
                <a:avLst/>
                <a:gdLst>
                  <a:gd name="T0" fmla="*/ 0 w 1949"/>
                  <a:gd name="T1" fmla="*/ 937 h 937"/>
                  <a:gd name="T2" fmla="*/ 0 w 1949"/>
                  <a:gd name="T3" fmla="*/ 619 h 937"/>
                  <a:gd name="T4" fmla="*/ 1486 w 1949"/>
                  <a:gd name="T5" fmla="*/ 49 h 937"/>
                  <a:gd name="T6" fmla="*/ 1949 w 1949"/>
                  <a:gd name="T7" fmla="*/ 360 h 937"/>
                  <a:gd name="T8" fmla="*/ 0 w 1949"/>
                  <a:gd name="T9" fmla="*/ 937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9" h="937">
                    <a:moveTo>
                      <a:pt x="0" y="937"/>
                    </a:moveTo>
                    <a:cubicBezTo>
                      <a:pt x="0" y="619"/>
                      <a:pt x="0" y="619"/>
                      <a:pt x="0" y="619"/>
                    </a:cubicBezTo>
                    <a:cubicBezTo>
                      <a:pt x="0" y="619"/>
                      <a:pt x="632" y="0"/>
                      <a:pt x="1486" y="49"/>
                    </a:cubicBezTo>
                    <a:cubicBezTo>
                      <a:pt x="1949" y="360"/>
                      <a:pt x="1949" y="360"/>
                      <a:pt x="1949" y="360"/>
                    </a:cubicBezTo>
                    <a:cubicBezTo>
                      <a:pt x="1949" y="360"/>
                      <a:pt x="725" y="318"/>
                      <a:pt x="0" y="9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95000"/>
                    </a:srgbClr>
                  </a:gs>
                  <a:gs pos="85000">
                    <a:srgbClr val="AFAFAF">
                      <a:lumMod val="22000"/>
                      <a:lumOff val="78000"/>
                    </a:srgbClr>
                  </a:gs>
                </a:gsLst>
                <a:lin ang="108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30"/>
              <p:cNvSpPr/>
              <p:nvPr/>
            </p:nvSpPr>
            <p:spPr bwMode="auto">
              <a:xfrm>
                <a:off x="1190625" y="2736850"/>
                <a:ext cx="3573463" cy="320675"/>
              </a:xfrm>
              <a:custGeom>
                <a:avLst/>
                <a:gdLst>
                  <a:gd name="T0" fmla="*/ 103 w 2197"/>
                  <a:gd name="T1" fmla="*/ 104 h 197"/>
                  <a:gd name="T2" fmla="*/ 0 w 2197"/>
                  <a:gd name="T3" fmla="*/ 197 h 197"/>
                  <a:gd name="T4" fmla="*/ 104 w 2197"/>
                  <a:gd name="T5" fmla="*/ 178 h 197"/>
                  <a:gd name="T6" fmla="*/ 2196 w 2197"/>
                  <a:gd name="T7" fmla="*/ 191 h 197"/>
                  <a:gd name="T8" fmla="*/ 2197 w 2197"/>
                  <a:gd name="T9" fmla="*/ 188 h 197"/>
                  <a:gd name="T10" fmla="*/ 103 w 2197"/>
                  <a:gd name="T11" fmla="*/ 10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97" h="197">
                    <a:moveTo>
                      <a:pt x="103" y="104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104" y="178"/>
                      <a:pt x="104" y="178"/>
                      <a:pt x="104" y="178"/>
                    </a:cubicBezTo>
                    <a:cubicBezTo>
                      <a:pt x="104" y="178"/>
                      <a:pt x="1177" y="87"/>
                      <a:pt x="2196" y="191"/>
                    </a:cubicBezTo>
                    <a:cubicBezTo>
                      <a:pt x="2196" y="190"/>
                      <a:pt x="2197" y="189"/>
                      <a:pt x="2197" y="188"/>
                    </a:cubicBezTo>
                    <a:cubicBezTo>
                      <a:pt x="1100" y="0"/>
                      <a:pt x="103" y="104"/>
                      <a:pt x="103" y="104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32"/>
              <p:cNvSpPr/>
              <p:nvPr/>
            </p:nvSpPr>
            <p:spPr bwMode="auto">
              <a:xfrm>
                <a:off x="1281113" y="2735263"/>
                <a:ext cx="3489325" cy="307975"/>
              </a:xfrm>
              <a:custGeom>
                <a:avLst/>
                <a:gdLst>
                  <a:gd name="T0" fmla="*/ 2142 w 2146"/>
                  <a:gd name="T1" fmla="*/ 189 h 189"/>
                  <a:gd name="T2" fmla="*/ 2146 w 2146"/>
                  <a:gd name="T3" fmla="*/ 172 h 189"/>
                  <a:gd name="T4" fmla="*/ 2017 w 2146"/>
                  <a:gd name="T5" fmla="*/ 141 h 189"/>
                  <a:gd name="T6" fmla="*/ 96 w 2146"/>
                  <a:gd name="T7" fmla="*/ 49 h 189"/>
                  <a:gd name="T8" fmla="*/ 0 w 2146"/>
                  <a:gd name="T9" fmla="*/ 105 h 189"/>
                  <a:gd name="T10" fmla="*/ 48 w 2146"/>
                  <a:gd name="T11" fmla="*/ 105 h 189"/>
                  <a:gd name="T12" fmla="*/ 2142 w 2146"/>
                  <a:gd name="T1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6" h="189">
                    <a:moveTo>
                      <a:pt x="2142" y="189"/>
                    </a:moveTo>
                    <a:cubicBezTo>
                      <a:pt x="2144" y="184"/>
                      <a:pt x="2145" y="178"/>
                      <a:pt x="2146" y="172"/>
                    </a:cubicBezTo>
                    <a:cubicBezTo>
                      <a:pt x="2102" y="161"/>
                      <a:pt x="2060" y="151"/>
                      <a:pt x="2017" y="141"/>
                    </a:cubicBezTo>
                    <a:cubicBezTo>
                      <a:pt x="1219" y="0"/>
                      <a:pt x="96" y="49"/>
                      <a:pt x="96" y="49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8" y="105"/>
                      <a:pt x="1045" y="1"/>
                      <a:pt x="2142" y="189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9"/>
              <p:cNvSpPr/>
              <p:nvPr/>
            </p:nvSpPr>
            <p:spPr bwMode="auto">
              <a:xfrm>
                <a:off x="1319213" y="2559050"/>
                <a:ext cx="3241675" cy="404813"/>
              </a:xfrm>
              <a:custGeom>
                <a:avLst/>
                <a:gdLst>
                  <a:gd name="T0" fmla="*/ 1993 w 1993"/>
                  <a:gd name="T1" fmla="*/ 249 h 249"/>
                  <a:gd name="T2" fmla="*/ 72 w 1993"/>
                  <a:gd name="T3" fmla="*/ 99 h 249"/>
                  <a:gd name="T4" fmla="*/ 0 w 1993"/>
                  <a:gd name="T5" fmla="*/ 157 h 249"/>
                  <a:gd name="T6" fmla="*/ 72 w 1993"/>
                  <a:gd name="T7" fmla="*/ 157 h 249"/>
                  <a:gd name="T8" fmla="*/ 1993 w 1993"/>
                  <a:gd name="T9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3" h="249">
                    <a:moveTo>
                      <a:pt x="1993" y="249"/>
                    </a:moveTo>
                    <a:cubicBezTo>
                      <a:pt x="924" y="0"/>
                      <a:pt x="72" y="99"/>
                      <a:pt x="72" y="99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2" y="157"/>
                      <a:pt x="1195" y="108"/>
                      <a:pt x="1993" y="249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7"/>
              <p:cNvSpPr/>
              <p:nvPr/>
            </p:nvSpPr>
            <p:spPr bwMode="auto">
              <a:xfrm>
                <a:off x="1358900" y="2298700"/>
                <a:ext cx="3411538" cy="706438"/>
              </a:xfrm>
              <a:custGeom>
                <a:avLst/>
                <a:gdLst>
                  <a:gd name="T0" fmla="*/ 1969 w 2098"/>
                  <a:gd name="T1" fmla="*/ 409 h 434"/>
                  <a:gd name="T2" fmla="*/ 2098 w 2098"/>
                  <a:gd name="T3" fmla="*/ 434 h 434"/>
                  <a:gd name="T4" fmla="*/ 2087 w 2098"/>
                  <a:gd name="T5" fmla="*/ 405 h 434"/>
                  <a:gd name="T6" fmla="*/ 304 w 2098"/>
                  <a:gd name="T7" fmla="*/ 90 h 434"/>
                  <a:gd name="T8" fmla="*/ 0 w 2098"/>
                  <a:gd name="T9" fmla="*/ 259 h 434"/>
                  <a:gd name="T10" fmla="*/ 48 w 2098"/>
                  <a:gd name="T11" fmla="*/ 259 h 434"/>
                  <a:gd name="T12" fmla="*/ 1969 w 2098"/>
                  <a:gd name="T13" fmla="*/ 409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8" h="434">
                    <a:moveTo>
                      <a:pt x="1969" y="409"/>
                    </a:moveTo>
                    <a:cubicBezTo>
                      <a:pt x="2013" y="416"/>
                      <a:pt x="2056" y="425"/>
                      <a:pt x="2098" y="434"/>
                    </a:cubicBezTo>
                    <a:cubicBezTo>
                      <a:pt x="2098" y="424"/>
                      <a:pt x="2095" y="414"/>
                      <a:pt x="2087" y="405"/>
                    </a:cubicBezTo>
                    <a:cubicBezTo>
                      <a:pt x="1989" y="282"/>
                      <a:pt x="1583" y="0"/>
                      <a:pt x="304" y="90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48" y="259"/>
                      <a:pt x="48" y="259"/>
                      <a:pt x="48" y="259"/>
                    </a:cubicBezTo>
                    <a:cubicBezTo>
                      <a:pt x="48" y="259"/>
                      <a:pt x="900" y="160"/>
                      <a:pt x="1969" y="409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3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4"/>
              <p:cNvSpPr/>
              <p:nvPr/>
            </p:nvSpPr>
            <p:spPr bwMode="auto">
              <a:xfrm>
                <a:off x="1436688" y="2146300"/>
                <a:ext cx="3495675" cy="841375"/>
              </a:xfrm>
              <a:custGeom>
                <a:avLst/>
                <a:gdLst>
                  <a:gd name="T0" fmla="*/ 0 w 2149"/>
                  <a:gd name="T1" fmla="*/ 221 h 517"/>
                  <a:gd name="T2" fmla="*/ 491 w 2149"/>
                  <a:gd name="T3" fmla="*/ 21 h 517"/>
                  <a:gd name="T4" fmla="*/ 2107 w 2149"/>
                  <a:gd name="T5" fmla="*/ 476 h 517"/>
                  <a:gd name="T6" fmla="*/ 2016 w 2149"/>
                  <a:gd name="T7" fmla="*/ 517 h 517"/>
                  <a:gd name="T8" fmla="*/ 0 w 2149"/>
                  <a:gd name="T9" fmla="*/ 221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9" h="517">
                    <a:moveTo>
                      <a:pt x="0" y="221"/>
                    </a:moveTo>
                    <a:cubicBezTo>
                      <a:pt x="0" y="221"/>
                      <a:pt x="329" y="42"/>
                      <a:pt x="491" y="21"/>
                    </a:cubicBezTo>
                    <a:cubicBezTo>
                      <a:pt x="652" y="0"/>
                      <a:pt x="1646" y="62"/>
                      <a:pt x="2107" y="476"/>
                    </a:cubicBezTo>
                    <a:cubicBezTo>
                      <a:pt x="2149" y="481"/>
                      <a:pt x="2012" y="513"/>
                      <a:pt x="2016" y="517"/>
                    </a:cubicBezTo>
                    <a:cubicBezTo>
                      <a:pt x="2016" y="517"/>
                      <a:pt x="1472" y="173"/>
                      <a:pt x="0" y="221"/>
                    </a:cubicBezTo>
                    <a:close/>
                  </a:path>
                </a:pathLst>
              </a:custGeom>
              <a:gradFill>
                <a:gsLst>
                  <a:gs pos="1900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54000"/>
                      <a:lumOff val="46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3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6"/>
              <p:cNvSpPr/>
              <p:nvPr/>
            </p:nvSpPr>
            <p:spPr bwMode="auto">
              <a:xfrm>
                <a:off x="1482725" y="1897063"/>
                <a:ext cx="3333750" cy="1047750"/>
              </a:xfrm>
              <a:custGeom>
                <a:avLst/>
                <a:gdLst>
                  <a:gd name="T0" fmla="*/ 2043 w 2050"/>
                  <a:gd name="T1" fmla="*/ 633 h 644"/>
                  <a:gd name="T2" fmla="*/ 442 w 2050"/>
                  <a:gd name="T3" fmla="*/ 32 h 644"/>
                  <a:gd name="T4" fmla="*/ 0 w 2050"/>
                  <a:gd name="T5" fmla="*/ 267 h 644"/>
                  <a:gd name="T6" fmla="*/ 2011 w 2050"/>
                  <a:gd name="T7" fmla="*/ 644 h 644"/>
                  <a:gd name="T8" fmla="*/ 2043 w 2050"/>
                  <a:gd name="T9" fmla="*/ 63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0" h="644">
                    <a:moveTo>
                      <a:pt x="2043" y="633"/>
                    </a:moveTo>
                    <a:cubicBezTo>
                      <a:pt x="1952" y="556"/>
                      <a:pt x="1221" y="0"/>
                      <a:pt x="442" y="3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7"/>
                      <a:pt x="1085" y="129"/>
                      <a:pt x="2011" y="644"/>
                    </a:cubicBezTo>
                    <a:cubicBezTo>
                      <a:pt x="2011" y="644"/>
                      <a:pt x="2050" y="639"/>
                      <a:pt x="2043" y="633"/>
                    </a:cubicBezTo>
                    <a:close/>
                  </a:path>
                </a:pathLst>
              </a:custGeom>
              <a:gradFill>
                <a:gsLst>
                  <a:gs pos="24000">
                    <a:srgbClr val="E6E6E6">
                      <a:lumMod val="0"/>
                      <a:lumOff val="100000"/>
                    </a:srgbClr>
                  </a:gs>
                  <a:gs pos="95000">
                    <a:srgbClr val="AFAFAF">
                      <a:lumMod val="55000"/>
                      <a:lumOff val="45000"/>
                    </a:srgbClr>
                  </a:gs>
                </a:gsLst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8"/>
              <p:cNvSpPr/>
              <p:nvPr/>
            </p:nvSpPr>
            <p:spPr bwMode="auto">
              <a:xfrm>
                <a:off x="1600200" y="1612900"/>
                <a:ext cx="3248025" cy="1292225"/>
              </a:xfrm>
              <a:custGeom>
                <a:avLst/>
                <a:gdLst>
                  <a:gd name="T0" fmla="*/ 1949 w 1997"/>
                  <a:gd name="T1" fmla="*/ 788 h 795"/>
                  <a:gd name="T2" fmla="*/ 1997 w 1997"/>
                  <a:gd name="T3" fmla="*/ 795 h 795"/>
                  <a:gd name="T4" fmla="*/ 414 w 1997"/>
                  <a:gd name="T5" fmla="*/ 97 h 795"/>
                  <a:gd name="T6" fmla="*/ 0 w 1997"/>
                  <a:gd name="T7" fmla="*/ 314 h 795"/>
                  <a:gd name="T8" fmla="*/ 1949 w 1997"/>
                  <a:gd name="T9" fmla="*/ 788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7" h="795">
                    <a:moveTo>
                      <a:pt x="1949" y="788"/>
                    </a:moveTo>
                    <a:cubicBezTo>
                      <a:pt x="1961" y="795"/>
                      <a:pt x="1984" y="788"/>
                      <a:pt x="1997" y="795"/>
                    </a:cubicBezTo>
                    <a:cubicBezTo>
                      <a:pt x="1997" y="795"/>
                      <a:pt x="1561" y="0"/>
                      <a:pt x="414" y="97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314"/>
                      <a:pt x="817" y="156"/>
                      <a:pt x="1949" y="78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95000">
                    <a:srgbClr val="AFAFAF">
                      <a:lumMod val="37000"/>
                      <a:lumOff val="63000"/>
                    </a:srgbClr>
                  </a:gs>
                </a:gsLst>
                <a:lin ang="27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42"/>
              <p:cNvSpPr/>
              <p:nvPr/>
            </p:nvSpPr>
            <p:spPr bwMode="auto">
              <a:xfrm>
                <a:off x="1728788" y="1130300"/>
                <a:ext cx="3119438" cy="1774825"/>
              </a:xfrm>
              <a:custGeom>
                <a:avLst/>
                <a:gdLst>
                  <a:gd name="T0" fmla="*/ 484 w 1918"/>
                  <a:gd name="T1" fmla="*/ 14 h 1092"/>
                  <a:gd name="T2" fmla="*/ 1918 w 1918"/>
                  <a:gd name="T3" fmla="*/ 781 h 1092"/>
                  <a:gd name="T4" fmla="*/ 1918 w 1918"/>
                  <a:gd name="T5" fmla="*/ 1092 h 1092"/>
                  <a:gd name="T6" fmla="*/ 0 w 1918"/>
                  <a:gd name="T7" fmla="*/ 231 h 1092"/>
                  <a:gd name="T8" fmla="*/ 484 w 1918"/>
                  <a:gd name="T9" fmla="*/ 14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8" h="1092">
                    <a:moveTo>
                      <a:pt x="484" y="14"/>
                    </a:moveTo>
                    <a:cubicBezTo>
                      <a:pt x="484" y="14"/>
                      <a:pt x="1227" y="0"/>
                      <a:pt x="1918" y="781"/>
                    </a:cubicBezTo>
                    <a:cubicBezTo>
                      <a:pt x="1918" y="1092"/>
                      <a:pt x="1918" y="1092"/>
                      <a:pt x="1918" y="1092"/>
                    </a:cubicBezTo>
                    <a:cubicBezTo>
                      <a:pt x="1918" y="1092"/>
                      <a:pt x="1033" y="224"/>
                      <a:pt x="0" y="231"/>
                    </a:cubicBezTo>
                    <a:lnTo>
                      <a:pt x="484" y="1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6E6E6">
                      <a:lumMod val="0"/>
                      <a:lumOff val="100000"/>
                    </a:srgbClr>
                  </a:gs>
                  <a:gs pos="100000">
                    <a:srgbClr val="AFAFAF">
                      <a:lumMod val="79000"/>
                      <a:lumOff val="21000"/>
                    </a:srgbClr>
                  </a:gs>
                  <a:gs pos="85000">
                    <a:srgbClr val="AFAFAF">
                      <a:lumMod val="22000"/>
                      <a:lumOff val="78000"/>
                    </a:srgbClr>
                  </a:gs>
                </a:gsLst>
                <a:lin ang="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40"/>
              <p:cNvSpPr/>
              <p:nvPr/>
            </p:nvSpPr>
            <p:spPr bwMode="auto">
              <a:xfrm>
                <a:off x="1054100" y="3022600"/>
                <a:ext cx="7556500" cy="242888"/>
              </a:xfrm>
              <a:custGeom>
                <a:avLst/>
                <a:gdLst>
                  <a:gd name="T0" fmla="*/ 4760 w 4760"/>
                  <a:gd name="T1" fmla="*/ 153 h 153"/>
                  <a:gd name="T2" fmla="*/ 2380 w 4760"/>
                  <a:gd name="T3" fmla="*/ 43 h 153"/>
                  <a:gd name="T4" fmla="*/ 0 w 4760"/>
                  <a:gd name="T5" fmla="*/ 153 h 153"/>
                  <a:gd name="T6" fmla="*/ 110 w 4760"/>
                  <a:gd name="T7" fmla="*/ 89 h 153"/>
                  <a:gd name="T8" fmla="*/ 2401 w 4760"/>
                  <a:gd name="T9" fmla="*/ 0 h 153"/>
                  <a:gd name="T10" fmla="*/ 4646 w 4760"/>
                  <a:gd name="T11" fmla="*/ 89 h 153"/>
                  <a:gd name="T12" fmla="*/ 4760 w 4760"/>
                  <a:gd name="T13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0" h="153">
                    <a:moveTo>
                      <a:pt x="4760" y="153"/>
                    </a:moveTo>
                    <a:lnTo>
                      <a:pt x="2380" y="43"/>
                    </a:lnTo>
                    <a:lnTo>
                      <a:pt x="0" y="153"/>
                    </a:lnTo>
                    <a:lnTo>
                      <a:pt x="110" y="89"/>
                    </a:lnTo>
                    <a:lnTo>
                      <a:pt x="2401" y="0"/>
                    </a:lnTo>
                    <a:lnTo>
                      <a:pt x="4646" y="89"/>
                    </a:lnTo>
                    <a:lnTo>
                      <a:pt x="4760" y="153"/>
                    </a:lnTo>
                    <a:close/>
                  </a:path>
                </a:pathLst>
              </a:custGeom>
              <a:solidFill>
                <a:schemeClr val="accent1"/>
              </a:solidFill>
              <a:ln w="44450" cap="flat">
                <a:noFill/>
                <a:prstDash val="solid"/>
                <a:miter lim="800000"/>
              </a:ln>
              <a:effectLst>
                <a:outerShdw blurRad="50800" dist="127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43"/>
              <p:cNvSpPr/>
              <p:nvPr/>
            </p:nvSpPr>
            <p:spPr bwMode="auto">
              <a:xfrm>
                <a:off x="4489450" y="3025775"/>
                <a:ext cx="719138" cy="182563"/>
              </a:xfrm>
              <a:custGeom>
                <a:avLst/>
                <a:gdLst>
                  <a:gd name="T0" fmla="*/ 0 w 442"/>
                  <a:gd name="T1" fmla="*/ 0 h 112"/>
                  <a:gd name="T2" fmla="*/ 221 w 442"/>
                  <a:gd name="T3" fmla="*/ 98 h 112"/>
                  <a:gd name="T4" fmla="*/ 442 w 442"/>
                  <a:gd name="T5" fmla="*/ 0 h 112"/>
                  <a:gd name="T6" fmla="*/ 0 w 442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2" h="112">
                    <a:moveTo>
                      <a:pt x="0" y="0"/>
                    </a:moveTo>
                    <a:cubicBezTo>
                      <a:pt x="0" y="54"/>
                      <a:pt x="99" y="98"/>
                      <a:pt x="221" y="98"/>
                    </a:cubicBezTo>
                    <a:cubicBezTo>
                      <a:pt x="343" y="98"/>
                      <a:pt x="442" y="54"/>
                      <a:pt x="442" y="0"/>
                    </a:cubicBezTo>
                    <a:cubicBezTo>
                      <a:pt x="193" y="1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450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44"/>
              <p:cNvSpPr/>
              <p:nvPr/>
            </p:nvSpPr>
            <p:spPr bwMode="auto">
              <a:xfrm>
                <a:off x="4489450" y="2865438"/>
                <a:ext cx="719138" cy="342900"/>
              </a:xfrm>
              <a:custGeom>
                <a:avLst/>
                <a:gdLst>
                  <a:gd name="T0" fmla="*/ 221 w 442"/>
                  <a:gd name="T1" fmla="*/ 0 h 211"/>
                  <a:gd name="T2" fmla="*/ 0 w 442"/>
                  <a:gd name="T3" fmla="*/ 99 h 211"/>
                  <a:gd name="T4" fmla="*/ 442 w 442"/>
                  <a:gd name="T5" fmla="*/ 99 h 211"/>
                  <a:gd name="T6" fmla="*/ 221 w 442"/>
                  <a:gd name="T7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2" h="211">
                    <a:moveTo>
                      <a:pt x="221" y="0"/>
                    </a:moveTo>
                    <a:cubicBezTo>
                      <a:pt x="99" y="0"/>
                      <a:pt x="0" y="44"/>
                      <a:pt x="0" y="99"/>
                    </a:cubicBezTo>
                    <a:cubicBezTo>
                      <a:pt x="0" y="99"/>
                      <a:pt x="193" y="211"/>
                      <a:pt x="442" y="99"/>
                    </a:cubicBezTo>
                    <a:cubicBezTo>
                      <a:pt x="442" y="44"/>
                      <a:pt x="343" y="0"/>
                      <a:pt x="22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lumMod val="0"/>
                    </a:srgbClr>
                  </a:gs>
                  <a:gs pos="100000">
                    <a:srgbClr val="AFAFAF">
                      <a:lumMod val="47000"/>
                    </a:srgbClr>
                  </a:gs>
                </a:gsLst>
                <a:lin ang="16200000" scaled="1"/>
                <a:tileRect/>
              </a:gradFill>
              <a:ln w="44450" cap="flat">
                <a:noFill/>
                <a:prstDash val="solid"/>
                <a:miter lim="800000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4" name="內容版面配置區 9"/>
          <p:cNvSpPr txBox="1">
            <a:spLocks/>
          </p:cNvSpPr>
          <p:nvPr/>
        </p:nvSpPr>
        <p:spPr>
          <a:xfrm>
            <a:off x="2304661" y="4284900"/>
            <a:ext cx="8313576" cy="865597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沈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羿成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王秋閔 李雯琪 曾慶寧 郭芳江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109728" indent="0" algn="ctr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              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337641" y="2900335"/>
            <a:ext cx="96234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彈性學習課程發展與設計</a:t>
            </a:r>
            <a:endParaRPr lang="en-US" altLang="zh-T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1857078" y="393001"/>
            <a:ext cx="5171415" cy="2354579"/>
            <a:chOff x="3992486" y="279572"/>
            <a:chExt cx="7292340" cy="3289069"/>
          </a:xfrm>
        </p:grpSpPr>
        <p:grpSp>
          <p:nvGrpSpPr>
            <p:cNvPr id="57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126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128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8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124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116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17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118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0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112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13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114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110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89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90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91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3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81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83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76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7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78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72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3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74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6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70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68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33" name="圖片 1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1886" y="1200810"/>
            <a:ext cx="2344941" cy="1511510"/>
          </a:xfrm>
          <a:prstGeom prst="rect">
            <a:avLst/>
          </a:prstGeom>
        </p:spPr>
      </p:pic>
      <p:sp>
        <p:nvSpPr>
          <p:cNvPr id="134" name="文字方塊 133"/>
          <p:cNvSpPr txBox="1"/>
          <p:nvPr/>
        </p:nvSpPr>
        <p:spPr>
          <a:xfrm>
            <a:off x="503854" y="5374432"/>
            <a:ext cx="3293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地點：國家教育研究院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日至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17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1310-1710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9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7084" y="1132235"/>
            <a:ext cx="10596717" cy="546511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陳柏熹談到，以素養導向來進行評量是全球教育趨勢，不管國中教育會考或平時的學習成就評量，題庫中已經有一定比例的試題符合</a:t>
            </a:r>
            <a:r>
              <a:rPr lang="en-US" altLang="zh-TW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年國教課綱中核心素養的內涵，主要具有下列五項特色：</a:t>
            </a:r>
            <a:endParaRPr lang="en-US" altLang="zh-TW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3525" indent="-263525">
              <a:lnSpc>
                <a:spcPct val="120000"/>
              </a:lnSpc>
              <a:spcBef>
                <a:spcPts val="1200"/>
              </a:spcBef>
              <a:buAutoNum type="arabicPeriod"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題目情境主要是以</a:t>
            </a:r>
            <a:r>
              <a:rPr lang="zh-TW" altLang="en-US" sz="3400" b="1" dirty="0">
                <a:solidFill>
                  <a:srgbClr val="FF0000"/>
                </a:solidFill>
              </a:rPr>
              <a:t>生活問題解決</a:t>
            </a: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為主，有些評量到單一能力，有些評量到綜合能力。</a:t>
            </a:r>
            <a:endParaRPr lang="en-US" altLang="zh-TW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3525" indent="-263525">
              <a:lnSpc>
                <a:spcPct val="120000"/>
              </a:lnSpc>
              <a:spcBef>
                <a:spcPts val="1200"/>
              </a:spcBef>
              <a:buAutoNum type="arabicPeriod"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題目閱讀量高，用以清楚描述</a:t>
            </a:r>
            <a:r>
              <a:rPr lang="zh-TW" altLang="en-US" sz="3400" b="1" dirty="0">
                <a:solidFill>
                  <a:srgbClr val="FF0000"/>
                </a:solidFill>
              </a:rPr>
              <a:t>問題情境</a:t>
            </a: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，常配合</a:t>
            </a:r>
            <a:r>
              <a:rPr lang="zh-TW" altLang="en-US" sz="3400" b="1" dirty="0">
                <a:solidFill>
                  <a:srgbClr val="FF0000"/>
                </a:solidFill>
              </a:rPr>
              <a:t>圖表或數據</a:t>
            </a: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資料。</a:t>
            </a:r>
            <a:endParaRPr lang="en-US" altLang="zh-TW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3525" indent="-263525">
              <a:lnSpc>
                <a:spcPct val="120000"/>
              </a:lnSpc>
              <a:spcBef>
                <a:spcPts val="1200"/>
              </a:spcBef>
              <a:buAutoNum type="arabicPeriod"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不只有單題，也常以</a:t>
            </a:r>
            <a:r>
              <a:rPr lang="zh-TW" altLang="en-US" sz="3400" b="1" dirty="0">
                <a:solidFill>
                  <a:srgbClr val="FF0000"/>
                </a:solidFill>
              </a:rPr>
              <a:t>題組形式</a:t>
            </a: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呈現，受測者看完題目情境後會回答多道試題。</a:t>
            </a:r>
            <a:endParaRPr lang="en-US" altLang="zh-TW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3525" indent="-263525">
              <a:lnSpc>
                <a:spcPct val="120000"/>
              </a:lnSpc>
              <a:spcBef>
                <a:spcPts val="1200"/>
              </a:spcBef>
              <a:buAutoNum type="arabicPeriod"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評量目標不僅有學科知識或學習內容，更希望評量到由學科知識或學習內容所延伸出來對</a:t>
            </a:r>
            <a:r>
              <a:rPr lang="zh-TW" altLang="en-US" sz="3400" b="1" dirty="0">
                <a:solidFill>
                  <a:srgbClr val="FF0000"/>
                </a:solidFill>
              </a:rPr>
              <a:t>知識概念的判斷、應用或生活問題的解決</a:t>
            </a:r>
            <a:r>
              <a:rPr lang="zh-TW" altLang="en-US" sz="3400" dirty="0">
                <a:solidFill>
                  <a:srgbClr val="5D2221"/>
                </a:solidFill>
              </a:rPr>
              <a:t>。</a:t>
            </a:r>
            <a:endParaRPr lang="en-US" altLang="zh-TW" sz="3400" dirty="0">
              <a:solidFill>
                <a:srgbClr val="5D2221"/>
              </a:solidFill>
            </a:endParaRPr>
          </a:p>
          <a:p>
            <a:pPr marL="263525" indent="-263525">
              <a:lnSpc>
                <a:spcPct val="120000"/>
              </a:lnSpc>
              <a:spcBef>
                <a:spcPts val="1200"/>
              </a:spcBef>
              <a:buAutoNum type="arabicPeriod"/>
            </a:pPr>
            <a:r>
              <a:rPr lang="zh-TW" alt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不只有選擇題，也會有</a:t>
            </a:r>
            <a:r>
              <a:rPr lang="zh-TW" altLang="en-US" sz="3400" b="1" dirty="0">
                <a:solidFill>
                  <a:srgbClr val="FF0000"/>
                </a:solidFill>
              </a:rPr>
              <a:t>非選擇題</a:t>
            </a:r>
            <a:r>
              <a:rPr lang="zh-TW" altLang="en-US" sz="3400" dirty="0" smtClean="0">
                <a:solidFill>
                  <a:srgbClr val="5D2221"/>
                </a:solidFill>
                <a:hlinkClick r:id="rId2"/>
              </a:rPr>
              <a:t>。</a:t>
            </a:r>
            <a:r>
              <a:rPr lang="zh-TW" altLang="en-US" sz="3400" dirty="0" smtClean="0">
                <a:solidFill>
                  <a:srgbClr val="5D2221"/>
                </a:solidFill>
              </a:rPr>
              <a:t>              </a:t>
            </a:r>
            <a:r>
              <a:rPr lang="zh-TW" altLang="en-US" sz="15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sz="1500" dirty="0">
              <a:solidFill>
                <a:srgbClr val="5D222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199" y="260650"/>
            <a:ext cx="8786327" cy="87158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素養導向試題的五大特色</a:t>
            </a: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zh-TW" altLang="en-US" sz="1600" dirty="0">
                <a:solidFill>
                  <a:schemeClr val="accent3">
                    <a:lumMod val="50000"/>
                  </a:schemeClr>
                </a:solidFill>
              </a:rPr>
              <a:t>未來</a:t>
            </a:r>
            <a:r>
              <a:rPr lang="en-US" altLang="zh-TW" sz="1600" dirty="0">
                <a:solidFill>
                  <a:schemeClr val="accent3">
                    <a:lumMod val="50000"/>
                  </a:schemeClr>
                </a:solidFill>
              </a:rPr>
              <a:t>Family</a:t>
            </a:r>
            <a:r>
              <a:rPr lang="zh-TW" altLang="en-US" sz="1600" dirty="0">
                <a:solidFill>
                  <a:schemeClr val="accent3">
                    <a:lumMod val="50000"/>
                  </a:schemeClr>
                </a:solidFill>
              </a:rPr>
              <a:t>，</a:t>
            </a:r>
            <a:r>
              <a:rPr lang="en-US" altLang="zh-TW" sz="1600" dirty="0">
                <a:solidFill>
                  <a:schemeClr val="accent3">
                    <a:lumMod val="50000"/>
                  </a:schemeClr>
                </a:solidFill>
              </a:rPr>
              <a:t>22</a:t>
            </a:r>
            <a:r>
              <a:rPr lang="zh-TW" altLang="en-US" sz="1600" dirty="0">
                <a:solidFill>
                  <a:schemeClr val="accent3">
                    <a:lumMod val="50000"/>
                  </a:schemeClr>
                </a:solidFill>
              </a:rPr>
              <a:t>期。</a:t>
            </a:r>
            <a:r>
              <a:rPr lang="en-US" altLang="zh-TW" sz="1200" dirty="0">
                <a:solidFill>
                  <a:schemeClr val="accent3">
                    <a:lumMod val="50000"/>
                  </a:schemeClr>
                </a:solidFill>
              </a:rPr>
              <a:t>https://gfamily.cwgv.com.tw/content/index/7199</a:t>
            </a:r>
            <a:endParaRPr lang="zh-TW" alt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2537471"/>
            <a:ext cx="7595118" cy="28101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60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</a:t>
            </a: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時機</a:t>
            </a:r>
            <a:r>
              <a:rPr lang="en-US" altLang="zh-TW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WHAT)</a:t>
            </a: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429495" y="476977"/>
            <a:ext cx="5171415" cy="2354579"/>
            <a:chOff x="3992486" y="279572"/>
            <a:chExt cx="7292340" cy="3289069"/>
          </a:xfrm>
        </p:grpSpPr>
        <p:grpSp>
          <p:nvGrpSpPr>
            <p:cNvPr id="8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7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5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7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69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3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4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5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1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0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2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2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4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7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29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3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5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1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19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4" name="圖片 8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4359" y="4261250"/>
            <a:ext cx="2344941" cy="15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7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961178" y="857235"/>
            <a:ext cx="3885877" cy="60614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hape 75"/>
          <p:cNvCxnSpPr/>
          <p:nvPr/>
        </p:nvCxnSpPr>
        <p:spPr>
          <a:xfrm rot="10800000" flipH="1">
            <a:off x="2106900" y="3869832"/>
            <a:ext cx="7735500" cy="92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6" name="Shape 76"/>
          <p:cNvSpPr txBox="1"/>
          <p:nvPr/>
        </p:nvSpPr>
        <p:spPr>
          <a:xfrm>
            <a:off x="5738813" y="1928802"/>
            <a:ext cx="4760399" cy="160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/>
              <a:t>由學校安排</a:t>
            </a:r>
            <a:r>
              <a:rPr lang="en-US" altLang="zh-TW" sz="2400" dirty="0"/>
              <a:t>,</a:t>
            </a:r>
          </a:p>
          <a:p>
            <a:r>
              <a:rPr lang="zh-TW" altLang="en-US" sz="2400" dirty="0"/>
              <a:t>以形塑學校願景</a:t>
            </a:r>
          </a:p>
          <a:p>
            <a:r>
              <a:rPr lang="zh-TW" altLang="en-US" sz="2400" dirty="0"/>
              <a:t>及強化學生適性發展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5868240" y="4800821"/>
            <a:ext cx="3885900" cy="170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/>
              <a:t>由國家統一規定</a:t>
            </a:r>
            <a:r>
              <a:rPr lang="en-US" altLang="zh-TW" sz="2400" dirty="0"/>
              <a:t>,</a:t>
            </a:r>
          </a:p>
          <a:p>
            <a:r>
              <a:rPr lang="zh-TW" altLang="en-US" sz="2400" dirty="0"/>
              <a:t>以養成學生的基本學力</a:t>
            </a:r>
          </a:p>
          <a:p>
            <a:r>
              <a:rPr lang="zh-TW" altLang="en-US" sz="2400" dirty="0"/>
              <a:t>並奠定適性發展的基礎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5738810" y="1000111"/>
            <a:ext cx="4177500" cy="70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TW" altLang="en-US" sz="2400" b="1" dirty="0">
                <a:solidFill>
                  <a:srgbClr val="980000"/>
                </a:solidFill>
              </a:rPr>
              <a:t>校訂課程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5847054" y="4072870"/>
            <a:ext cx="3995399" cy="7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TW" altLang="en-US" sz="2400" b="1" dirty="0">
                <a:solidFill>
                  <a:srgbClr val="980000"/>
                </a:solidFill>
              </a:rPr>
              <a:t>部定課程</a:t>
            </a:r>
          </a:p>
        </p:txBody>
      </p:sp>
      <p:sp>
        <p:nvSpPr>
          <p:cNvPr id="8" name="矩形 7"/>
          <p:cNvSpPr/>
          <p:nvPr/>
        </p:nvSpPr>
        <p:spPr>
          <a:xfrm>
            <a:off x="4024298" y="285728"/>
            <a:ext cx="5168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新課綱訂有二種課程類型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359807" y="6356415"/>
            <a:ext cx="213940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/>
              <a:t>取自吳月鈴</a:t>
            </a:r>
          </a:p>
        </p:txBody>
      </p:sp>
    </p:spTree>
    <p:extLst>
      <p:ext uri="{BB962C8B-B14F-4D97-AF65-F5344CB8AC3E}">
        <p14:creationId xmlns:p14="http://schemas.microsoft.com/office/powerpoint/2010/main" xmlns="" val="2314439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934068" y="725890"/>
          <a:ext cx="10550013" cy="552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0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0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10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09641">
                <a:tc rowSpan="4">
                  <a:txBody>
                    <a:bodyPr/>
                    <a:lstStyle/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r>
                        <a:rPr lang="zh-TW" altLang="en-US" sz="2400" dirty="0"/>
                        <a:t>彈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性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學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習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課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程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altLang="zh-TW" sz="2400" dirty="0"/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國小低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2-4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國小高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4-7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統整性主題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專題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議題探究課程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跨領域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科目或結合各項議題</a:t>
                      </a:r>
                      <a:r>
                        <a:rPr lang="zh-TW" altLang="zh-TW" sz="24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，強化知能整合與生活運用能力。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社團活動與技藝課程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讓學生依興趣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、性向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及能力分組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自由</a:t>
                      </a:r>
                      <a:r>
                        <a:rPr lang="zh-TW" altLang="zh-TW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選修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，與其他班級學生共同上課。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特殊需求領域課程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專指身心障礙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資賦優異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藝術才能班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等學生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學習需求所安排之課程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388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其他類課程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包括本土語文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新住民語文、服務學習、戶外教育、班際或校際交流、自治活動、班級輔導、學生自主學習等各式課程，以及領域補救教學課程。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901" y="136530"/>
            <a:ext cx="8329643" cy="439719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彈性學習課程中的跨領域統整課程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29268" y="6350263"/>
            <a:ext cx="1109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彈性學習課程規劃為學校課程發展委員會之權責，應依學校需求開課，各該主管機關負監督之責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（含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7D1CA1F-80D0-4294-9D43-20FF3A776CB8}"/>
              </a:ext>
            </a:extLst>
          </p:cNvPr>
          <p:cNvSpPr/>
          <p:nvPr/>
        </p:nvSpPr>
        <p:spPr>
          <a:xfrm>
            <a:off x="2620536" y="608288"/>
            <a:ext cx="9010308" cy="1330612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573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29421C-1006-41F8-886E-A990FC845E49}" type="slidenum">
              <a:rPr lang="en-US" altLang="zh-TW">
                <a:solidFill>
                  <a:srgbClr val="898989"/>
                </a:solidFill>
              </a:rPr>
              <a:pPr/>
              <a:t>14</a:t>
            </a:fld>
            <a:endParaRPr lang="en-US" altLang="zh-TW" dirty="0">
              <a:solidFill>
                <a:srgbClr val="898989"/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524000" y="3178"/>
            <a:ext cx="2357422" cy="6854825"/>
          </a:xfrm>
          <a:solidFill>
            <a:srgbClr val="002F8E"/>
          </a:solidFill>
        </p:spPr>
        <p:txBody>
          <a:bodyPr/>
          <a:lstStyle/>
          <a:p>
            <a:pPr marL="93663" algn="ctr">
              <a:defRPr/>
            </a:pPr>
            <a:r>
              <a:rPr lang="en-US" altLang="zh-TW" sz="2400" dirty="0">
                <a:solidFill>
                  <a:srgbClr val="C00000"/>
                </a:solidFill>
                <a:latin typeface="Calibri"/>
              </a:rPr>
              <a:t/>
            </a:r>
            <a:br>
              <a:rPr lang="en-US" altLang="zh-TW" sz="2400" dirty="0">
                <a:solidFill>
                  <a:srgbClr val="C00000"/>
                </a:solidFill>
                <a:latin typeface="Calibri"/>
              </a:rPr>
            </a:br>
            <a:r>
              <a:rPr lang="zh-TW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新課綱強調</a:t>
            </a:r>
            <a:r>
              <a:rPr lang="en-US" altLang="zh-TW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國中小學校本位課程的發展</a:t>
            </a: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35"/>
          <p:cNvGrpSpPr>
            <a:grpSpLocks/>
          </p:cNvGrpSpPr>
          <p:nvPr/>
        </p:nvGrpSpPr>
        <p:grpSpPr bwMode="auto">
          <a:xfrm>
            <a:off x="3995738" y="-14288"/>
            <a:ext cx="6672263" cy="6735764"/>
            <a:chOff x="1139323" y="1341813"/>
            <a:chExt cx="8989610" cy="5465876"/>
          </a:xfrm>
        </p:grpSpPr>
        <p:grpSp>
          <p:nvGrpSpPr>
            <p:cNvPr id="3" name="群組 6"/>
            <p:cNvGrpSpPr>
              <a:grpSpLocks/>
            </p:cNvGrpSpPr>
            <p:nvPr/>
          </p:nvGrpSpPr>
          <p:grpSpPr bwMode="auto">
            <a:xfrm>
              <a:off x="1139323" y="1341813"/>
              <a:ext cx="8989610" cy="5465876"/>
              <a:chOff x="1139323" y="1453509"/>
              <a:chExt cx="8989610" cy="5465876"/>
            </a:xfrm>
          </p:grpSpPr>
          <p:sp>
            <p:nvSpPr>
              <p:cNvPr id="47" name="圓角矩形 46"/>
              <p:cNvSpPr/>
              <p:nvPr/>
            </p:nvSpPr>
            <p:spPr bwMode="auto">
              <a:xfrm>
                <a:off x="1139323" y="3591938"/>
                <a:ext cx="8989610" cy="1075655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主要</a:t>
                </a:r>
                <a:endParaRPr lang="en-US" altLang="zh-TW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項目</a:t>
                </a:r>
              </a:p>
            </p:txBody>
          </p:sp>
          <p:sp>
            <p:nvSpPr>
              <p:cNvPr id="48" name="圓角矩形 47"/>
              <p:cNvSpPr/>
              <p:nvPr/>
            </p:nvSpPr>
            <p:spPr bwMode="auto">
              <a:xfrm>
                <a:off x="1139323" y="2482789"/>
                <a:ext cx="8989610" cy="933953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課程</a:t>
                </a:r>
                <a:endParaRPr lang="en-US" altLang="zh-TW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類型</a:t>
                </a:r>
              </a:p>
            </p:txBody>
          </p:sp>
          <p:sp>
            <p:nvSpPr>
              <p:cNvPr id="49" name="圓角矩形 48"/>
              <p:cNvSpPr/>
              <p:nvPr/>
            </p:nvSpPr>
            <p:spPr bwMode="auto">
              <a:xfrm>
                <a:off x="1139323" y="1467680"/>
                <a:ext cx="8989610" cy="775502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教育</a:t>
                </a:r>
                <a:endParaRPr lang="en-US" altLang="zh-TW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階段</a:t>
                </a:r>
              </a:p>
            </p:txBody>
          </p:sp>
          <p:grpSp>
            <p:nvGrpSpPr>
              <p:cNvPr id="6" name="群組 5"/>
              <p:cNvGrpSpPr>
                <a:grpSpLocks/>
              </p:cNvGrpSpPr>
              <p:nvPr/>
            </p:nvGrpSpPr>
            <p:grpSpPr bwMode="auto">
              <a:xfrm>
                <a:off x="1265849" y="1453509"/>
                <a:ext cx="8699092" cy="5465876"/>
                <a:chOff x="1265849" y="1131285"/>
                <a:chExt cx="8699092" cy="5800997"/>
              </a:xfrm>
            </p:grpSpPr>
            <p:sp>
              <p:nvSpPr>
                <p:cNvPr id="52" name="圓角矩形 51"/>
                <p:cNvSpPr/>
                <p:nvPr/>
              </p:nvSpPr>
              <p:spPr bwMode="auto">
                <a:xfrm>
                  <a:off x="5797764" y="3456878"/>
                  <a:ext cx="1443738" cy="992581"/>
                </a:xfrm>
                <a:prstGeom prst="roundRect">
                  <a:avLst/>
                </a:prstGeom>
                <a:solidFill>
                  <a:srgbClr val="079D0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b="1" dirty="0">
                    <a:solidFill>
                      <a:prstClr val="white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grpSp>
              <p:nvGrpSpPr>
                <p:cNvPr id="7" name="群組 19"/>
                <p:cNvGrpSpPr>
                  <a:grpSpLocks/>
                </p:cNvGrpSpPr>
                <p:nvPr/>
              </p:nvGrpSpPr>
              <p:grpSpPr bwMode="auto">
                <a:xfrm>
                  <a:off x="1265849" y="1131285"/>
                  <a:ext cx="8699092" cy="5800997"/>
                  <a:chOff x="1073386" y="1426606"/>
                  <a:chExt cx="7768407" cy="5456282"/>
                </a:xfrm>
              </p:grpSpPr>
              <p:sp>
                <p:nvSpPr>
                  <p:cNvPr id="20505" name="圓角矩形圖說文字 10"/>
                  <p:cNvSpPr>
                    <a:spLocks noChangeArrowheads="1"/>
                  </p:cNvSpPr>
                  <p:nvPr/>
                </p:nvSpPr>
                <p:spPr bwMode="auto">
                  <a:xfrm>
                    <a:off x="1073386" y="4745690"/>
                    <a:ext cx="3531350" cy="2137197"/>
                  </a:xfrm>
                  <a:prstGeom prst="wedgeRoundRectCallout">
                    <a:avLst>
                      <a:gd name="adj1" fmla="val 8263"/>
                      <a:gd name="adj2" fmla="val -63611"/>
                      <a:gd name="adj3" fmla="val 16667"/>
                    </a:avLst>
                  </a:prstGeom>
                  <a:solidFill>
                    <a:schemeClr val="bg1"/>
                  </a:solidFill>
                  <a:ln w="25400" algn="ctr">
                    <a:solidFill>
                      <a:srgbClr val="385D8A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r>
                      <a:rPr lang="zh-TW" altLang="en-US" sz="20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部定課程</a:t>
                    </a:r>
                    <a:endParaRPr lang="en-US" altLang="zh-TW" sz="2000" b="1" dirty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spcBef>
                        <a:spcPts val="600"/>
                      </a:spcBef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可混齡、班群學習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鼓勵跨領域統整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課程的彈性組合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</a:pPr>
                    <a:r>
                      <a: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 減少每週學習科目數</a:t>
                    </a:r>
                    <a:endParaRPr lang="en-US" altLang="zh-TW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90488" indent="-90488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適性分組學習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90488" indent="-90488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鼓勵協同教學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90488" indent="-90488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  <p:grpSp>
                <p:nvGrpSpPr>
                  <p:cNvPr id="8" name="群組 18"/>
                  <p:cNvGrpSpPr>
                    <a:grpSpLocks/>
                  </p:cNvGrpSpPr>
                  <p:nvPr/>
                </p:nvGrpSpPr>
                <p:grpSpPr bwMode="auto">
                  <a:xfrm>
                    <a:off x="2101163" y="2555669"/>
                    <a:ext cx="6128085" cy="1991934"/>
                    <a:chOff x="2101163" y="2555669"/>
                    <a:chExt cx="6128085" cy="1991934"/>
                  </a:xfrm>
                </p:grpSpPr>
                <p:sp>
                  <p:nvSpPr>
                    <p:cNvPr id="59" name="圓角矩形 58"/>
                    <p:cNvSpPr/>
                    <p:nvPr/>
                  </p:nvSpPr>
                  <p:spPr bwMode="auto">
                    <a:xfrm>
                      <a:off x="2612153" y="2573672"/>
                      <a:ext cx="2122076" cy="730419"/>
                    </a:xfrm>
                    <a:prstGeom prst="round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 sz="2400" dirty="0">
                        <a:solidFill>
                          <a:prstClr val="white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1" name="圓角矩形 60"/>
                    <p:cNvSpPr/>
                    <p:nvPr/>
                  </p:nvSpPr>
                  <p:spPr bwMode="auto">
                    <a:xfrm>
                      <a:off x="3796403" y="3580570"/>
                      <a:ext cx="1250550" cy="967033"/>
                    </a:xfrm>
                    <a:prstGeom prst="roundRect">
                      <a:avLst/>
                    </a:prstGeom>
                    <a:solidFill>
                      <a:srgbClr val="079D0E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lvl="0"/>
                      <a:r>
                        <a:rPr lang="en-US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</a:t>
                      </a:r>
                      <a:r>
                        <a:rPr lang="en-US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專題</a:t>
                      </a:r>
                      <a:r>
                        <a:rPr lang="en-US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議題</a:t>
                      </a:r>
                      <a:r>
                        <a:rPr lang="zh-TW" altLang="zh-TW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探究課程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3" name="圓角矩形 16"/>
                    <p:cNvSpPr/>
                    <p:nvPr/>
                  </p:nvSpPr>
                  <p:spPr bwMode="auto">
                    <a:xfrm>
                      <a:off x="2101163" y="3596001"/>
                      <a:ext cx="1605120" cy="892448"/>
                    </a:xfrm>
                    <a:prstGeom prst="roundRect">
                      <a:avLst/>
                    </a:prstGeom>
                    <a:solidFill>
                      <a:srgbClr val="FB5837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八大領域</a:t>
                      </a:r>
                    </a:p>
                  </p:txBody>
                </p:sp>
                <p:sp>
                  <p:nvSpPr>
                    <p:cNvPr id="64" name="圓角矩形 15"/>
                    <p:cNvSpPr/>
                    <p:nvPr/>
                  </p:nvSpPr>
                  <p:spPr bwMode="auto">
                    <a:xfrm>
                      <a:off x="5379160" y="2555669"/>
                      <a:ext cx="2850088" cy="748422"/>
                    </a:xfrm>
                    <a:prstGeom prst="roundRect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校訂課程</a:t>
                      </a:r>
                      <a:r>
                        <a:rPr lang="en-US" altLang="zh-TW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>
                        <a:defRPr/>
                      </a:pP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彈性學習</a:t>
                      </a:r>
                    </a:p>
                  </p:txBody>
                </p:sp>
              </p:grpSp>
              <p:sp>
                <p:nvSpPr>
                  <p:cNvPr id="56" name="圓角矩形 55"/>
                  <p:cNvSpPr/>
                  <p:nvPr/>
                </p:nvSpPr>
                <p:spPr bwMode="auto">
                  <a:xfrm>
                    <a:off x="2572725" y="1426606"/>
                    <a:ext cx="5510076" cy="775427"/>
                  </a:xfrm>
                  <a:prstGeom prst="roundRect">
                    <a:avLst/>
                  </a:prstGeom>
                  <a:solidFill>
                    <a:srgbClr val="000099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sz="3600" dirty="0">
                        <a:solidFill>
                          <a:prstClr val="white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國民中小學</a:t>
                    </a:r>
                  </a:p>
                </p:txBody>
              </p:sp>
              <p:sp>
                <p:nvSpPr>
                  <p:cNvPr id="57" name="圓角矩形圖說文字 56"/>
                  <p:cNvSpPr/>
                  <p:nvPr/>
                </p:nvSpPr>
                <p:spPr bwMode="auto">
                  <a:xfrm>
                    <a:off x="4734229" y="4745691"/>
                    <a:ext cx="4107564" cy="2137197"/>
                  </a:xfrm>
                  <a:prstGeom prst="wedgeRoundRectCallout">
                    <a:avLst>
                      <a:gd name="adj1" fmla="val -11780"/>
                      <a:gd name="adj2" fmla="val -57659"/>
                      <a:gd name="adj3" fmla="val 16667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385D8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r>
                      <a:rPr lang="zh-TW" altLang="en-US" sz="20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校訂課程</a:t>
                    </a:r>
                    <a:endParaRPr lang="en-US" altLang="zh-TW" sz="2000" b="1" dirty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spcBef>
                        <a:spcPts val="600"/>
                      </a:spcBef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訂有四類課程來引導學校規劃</a:t>
                    </a:r>
                    <a:endParaRPr lang="en-US" altLang="zh-TW" sz="2000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鼓勵跨領域探究及自主學習</a:t>
                    </a:r>
                    <a:endParaRPr lang="en-US" altLang="zh-TW" sz="2000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促進適性學習的發展</a:t>
                    </a:r>
                    <a:endParaRPr lang="en-US" altLang="zh-TW" sz="2000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活化領域學習</a:t>
                    </a:r>
                    <a:endParaRPr lang="en-US" altLang="zh-TW" sz="2000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</p:grpSp>
        </p:grpSp>
        <p:cxnSp>
          <p:nvCxnSpPr>
            <p:cNvPr id="38" name="直線接點 37"/>
            <p:cNvCxnSpPr/>
            <p:nvPr/>
          </p:nvCxnSpPr>
          <p:spPr>
            <a:xfrm>
              <a:off x="5653839" y="2118604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4214176" y="2309259"/>
              <a:ext cx="3670902" cy="103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7888232" y="2300242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>
              <a:off x="4214176" y="2300242"/>
              <a:ext cx="7885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3263338" y="3222600"/>
              <a:ext cx="6307" cy="310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 flipV="1">
              <a:off x="4819686" y="3406814"/>
              <a:ext cx="4676931" cy="180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9496617" y="3397797"/>
              <a:ext cx="0" cy="2151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7889809" y="3226464"/>
              <a:ext cx="1576" cy="1687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5" name="矩形 64"/>
          <p:cNvSpPr>
            <a:spLocks noChangeArrowheads="1"/>
          </p:cNvSpPr>
          <p:nvPr/>
        </p:nvSpPr>
        <p:spPr bwMode="auto">
          <a:xfrm>
            <a:off x="5399480" y="1500174"/>
            <a:ext cx="1870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部定課程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領域學習</a:t>
            </a:r>
            <a:r>
              <a:rPr lang="en-US" altLang="zh-TW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66" name="圓角矩形 65"/>
          <p:cNvSpPr/>
          <p:nvPr/>
        </p:nvSpPr>
        <p:spPr bwMode="auto">
          <a:xfrm>
            <a:off x="8628187" y="2695579"/>
            <a:ext cx="1057575" cy="1090615"/>
          </a:xfrm>
          <a:prstGeom prst="roundRect">
            <a:avLst/>
          </a:prstGeom>
          <a:solidFill>
            <a:srgbClr val="079D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特殊需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求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領域課程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7" name="矩形 67"/>
          <p:cNvSpPr>
            <a:spLocks noChangeArrowheads="1"/>
          </p:cNvSpPr>
          <p:nvPr/>
        </p:nvSpPr>
        <p:spPr bwMode="auto">
          <a:xfrm>
            <a:off x="7519232" y="2660787"/>
            <a:ext cx="10001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TW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社團活動與技藝課程</a:t>
            </a:r>
            <a:endParaRPr lang="en-US" altLang="zh-TW" b="1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9" name="圓角矩形 68"/>
          <p:cNvSpPr/>
          <p:nvPr/>
        </p:nvSpPr>
        <p:spPr bwMode="auto">
          <a:xfrm>
            <a:off x="9739341" y="2730504"/>
            <a:ext cx="920329" cy="1071563"/>
          </a:xfrm>
          <a:prstGeom prst="roundRect">
            <a:avLst/>
          </a:prstGeom>
          <a:solidFill>
            <a:srgbClr val="079D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其他類課程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6774656" y="2532063"/>
            <a:ext cx="0" cy="1016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2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2462" y="1202210"/>
            <a:ext cx="5114924" cy="542928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5800" b="1" dirty="0">
                <a:solidFill>
                  <a:schemeClr val="accent6">
                    <a:lumMod val="75000"/>
                  </a:schemeClr>
                </a:solidFill>
              </a:rPr>
              <a:t>領域學習：</a:t>
            </a:r>
            <a:endParaRPr lang="en-US" altLang="zh-TW" sz="5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zh-TW" sz="4700" dirty="0"/>
              <a:t>「</a:t>
            </a:r>
            <a:r>
              <a:rPr lang="zh-TW" altLang="en-US" sz="4700" dirty="0"/>
              <a:t>②</a:t>
            </a:r>
            <a:r>
              <a:rPr lang="zh-TW" altLang="zh-TW" sz="4700" dirty="0"/>
              <a:t>在符合教育部教學正常化之相關規定及領域學習節數之原則下，學校得彈性調整或重組部定課程之領域學習節數，實施各種學習型式的</a:t>
            </a:r>
            <a:r>
              <a:rPr lang="zh-TW" altLang="zh-TW" sz="4700" b="1" dirty="0">
                <a:solidFill>
                  <a:schemeClr val="accent6">
                    <a:lumMod val="75000"/>
                  </a:schemeClr>
                </a:solidFill>
              </a:rPr>
              <a:t>跨領域統整課程</a:t>
            </a:r>
            <a:r>
              <a:rPr lang="zh-TW" altLang="zh-TW" sz="4700" dirty="0"/>
              <a:t>。跨領域統整課程最多佔領域學習課程總節數</a:t>
            </a:r>
            <a:r>
              <a:rPr lang="zh-TW" altLang="zh-TW" sz="4700" b="1" dirty="0">
                <a:solidFill>
                  <a:schemeClr val="accent6">
                    <a:lumMod val="75000"/>
                  </a:schemeClr>
                </a:solidFill>
              </a:rPr>
              <a:t>五分之一</a:t>
            </a:r>
            <a:r>
              <a:rPr lang="zh-TW" altLang="zh-TW" sz="4700" dirty="0"/>
              <a:t>，其學習節數得分開計入相關學習領域，並可進行</a:t>
            </a:r>
            <a:r>
              <a:rPr lang="zh-TW" altLang="zh-TW" sz="4700" b="1" dirty="0">
                <a:solidFill>
                  <a:schemeClr val="accent6">
                    <a:lumMod val="75000"/>
                  </a:schemeClr>
                </a:solidFill>
              </a:rPr>
              <a:t>協同教學</a:t>
            </a:r>
            <a:r>
              <a:rPr lang="zh-TW" altLang="zh-TW" sz="4700" dirty="0"/>
              <a:t>。</a:t>
            </a:r>
            <a:r>
              <a:rPr lang="zh-TW" altLang="en-US" sz="4700" dirty="0"/>
              <a:t>」（總綱頁</a:t>
            </a:r>
            <a:r>
              <a:rPr lang="en-US" altLang="zh-TW" sz="4700" dirty="0"/>
              <a:t>11</a:t>
            </a:r>
            <a:r>
              <a:rPr lang="zh-TW" altLang="en-US" sz="4700" dirty="0"/>
              <a:t>）</a:t>
            </a:r>
          </a:p>
          <a:p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1FBC-D983-47E1-B88F-9910E4F21A58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9720" y="274638"/>
            <a:ext cx="8643998" cy="86834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「領域學習」中的跨領域統整課程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397659472"/>
              </p:ext>
            </p:extLst>
          </p:nvPr>
        </p:nvGraphicFramePr>
        <p:xfrm>
          <a:off x="6031781" y="1142984"/>
          <a:ext cx="4771908" cy="534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圓角矩形圖說文字 5"/>
          <p:cNvSpPr/>
          <p:nvPr/>
        </p:nvSpPr>
        <p:spPr>
          <a:xfrm>
            <a:off x="6596066" y="5286388"/>
            <a:ext cx="3143272" cy="928694"/>
          </a:xfrm>
          <a:prstGeom prst="wedgeRoundRectCallout">
            <a:avLst>
              <a:gd name="adj1" fmla="val 5447"/>
              <a:gd name="adj2" fmla="val -199716"/>
              <a:gd name="adj3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</a:rPr>
              <a:t>大自然的律動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algn="ctr"/>
            <a:r>
              <a:rPr lang="en-US" altLang="zh-TW" sz="2400" b="1" dirty="0" smtClean="0">
                <a:solidFill>
                  <a:schemeClr val="tx1"/>
                </a:solidFill>
              </a:rPr>
              <a:t>8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節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/40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節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學期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81752" y="1284254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以國民中學為例，領域學習</a:t>
            </a: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29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節之</a:t>
            </a: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1/5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，可至</a:t>
            </a: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節（亦可全學期規劃，以「週」為單位計算）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xmlns="" id="{40C6B121-CF45-4A8D-A444-9CF727A93EAB}"/>
              </a:ext>
            </a:extLst>
          </p:cNvPr>
          <p:cNvCxnSpPr>
            <a:cxnSpLocks/>
          </p:cNvCxnSpPr>
          <p:nvPr/>
        </p:nvCxnSpPr>
        <p:spPr>
          <a:xfrm>
            <a:off x="6826580" y="4521030"/>
            <a:ext cx="724829" cy="765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xmlns="" id="{A680F2C5-1B7A-4591-AF2A-9AF09D3FA864}"/>
              </a:ext>
            </a:extLst>
          </p:cNvPr>
          <p:cNvCxnSpPr>
            <a:cxnSpLocks/>
          </p:cNvCxnSpPr>
          <p:nvPr/>
        </p:nvCxnSpPr>
        <p:spPr>
          <a:xfrm flipH="1">
            <a:off x="9140336" y="4558086"/>
            <a:ext cx="829514" cy="7283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474962CA-0EEA-4C96-9F3D-CE8C7CECF907}"/>
              </a:ext>
            </a:extLst>
          </p:cNvPr>
          <p:cNvSpPr txBox="1"/>
          <p:nvPr/>
        </p:nvSpPr>
        <p:spPr>
          <a:xfrm>
            <a:off x="10001852" y="4040127"/>
            <a:ext cx="133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20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節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學期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474962CA-0EEA-4C96-9F3D-CE8C7CECF907}"/>
              </a:ext>
            </a:extLst>
          </p:cNvPr>
          <p:cNvSpPr txBox="1"/>
          <p:nvPr/>
        </p:nvSpPr>
        <p:spPr>
          <a:xfrm>
            <a:off x="5376978" y="4061898"/>
            <a:ext cx="133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20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節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學期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759031" y="42648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資料來源：修改范信賢老師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594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214290"/>
            <a:ext cx="8928992" cy="725470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跨領域課程及協同教學的空間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3898603" y="1399346"/>
            <a:ext cx="2857520" cy="26850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領域</a:t>
            </a: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科目  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42928" y="3953019"/>
            <a:ext cx="6773337" cy="2494231"/>
          </a:xfrm>
          <a:prstGeom prst="ellipse">
            <a:avLst/>
          </a:prstGeom>
          <a:solidFill>
            <a:srgbClr val="EBF1DE">
              <a:alpha val="58039"/>
            </a:srgbClr>
          </a:solidFill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altLang="zh-TW" sz="20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統整性主題</a:t>
            </a:r>
            <a:r>
              <a:rPr lang="en-US" altLang="zh-TW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專題</a:t>
            </a:r>
            <a:r>
              <a:rPr lang="en-US" altLang="zh-TW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議題</a:t>
            </a:r>
            <a:endParaRPr lang="en-US" altLang="zh-TW" sz="3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探究課程</a:t>
            </a:r>
            <a:endParaRPr lang="en-US" altLang="zh-TW" sz="3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>
                <a:solidFill>
                  <a:srgbClr val="C35855"/>
                </a:solidFill>
                <a:latin typeface="微軟正黑體" pitchFamily="34" charset="-120"/>
                <a:ea typeface="微軟正黑體" pitchFamily="34" charset="-120"/>
              </a:rPr>
              <a:t>社團活動與技藝課程</a:t>
            </a:r>
            <a:endParaRPr lang="en-US" altLang="zh-TW" sz="2800" dirty="0">
              <a:solidFill>
                <a:srgbClr val="C35855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>
                <a:solidFill>
                  <a:srgbClr val="C35855"/>
                </a:solidFill>
                <a:latin typeface="微軟正黑體" pitchFamily="34" charset="-120"/>
                <a:ea typeface="微軟正黑體" pitchFamily="34" charset="-120"/>
              </a:rPr>
              <a:t>其他類課程</a:t>
            </a:r>
          </a:p>
        </p:txBody>
      </p:sp>
      <p:cxnSp>
        <p:nvCxnSpPr>
          <p:cNvPr id="11" name="直線接點 10"/>
          <p:cNvCxnSpPr>
            <a:cxnSpLocks/>
          </p:cNvCxnSpPr>
          <p:nvPr/>
        </p:nvCxnSpPr>
        <p:spPr>
          <a:xfrm>
            <a:off x="2886799" y="1326321"/>
            <a:ext cx="6493" cy="50300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cxnSpLocks/>
          </p:cNvCxnSpPr>
          <p:nvPr/>
        </p:nvCxnSpPr>
        <p:spPr>
          <a:xfrm>
            <a:off x="1739590" y="3857628"/>
            <a:ext cx="82140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2071464" y="1810149"/>
            <a:ext cx="571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部定課程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071464" y="4292192"/>
            <a:ext cx="571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校訂課程</a:t>
            </a:r>
          </a:p>
        </p:txBody>
      </p:sp>
      <p:sp>
        <p:nvSpPr>
          <p:cNvPr id="13" name="圓角矩形 6">
            <a:extLst>
              <a:ext uri="{FF2B5EF4-FFF2-40B4-BE49-F238E27FC236}">
                <a16:creationId xmlns:a16="http://schemas.microsoft.com/office/drawing/2014/main" xmlns="" id="{5527FE16-31FC-482B-942E-C492AFB0F009}"/>
              </a:ext>
            </a:extLst>
          </p:cNvPr>
          <p:cNvSpPr/>
          <p:nvPr/>
        </p:nvSpPr>
        <p:spPr>
          <a:xfrm>
            <a:off x="5961391" y="1368802"/>
            <a:ext cx="2857520" cy="2685011"/>
          </a:xfrm>
          <a:prstGeom prst="roundRect">
            <a:avLst/>
          </a:prstGeom>
          <a:solidFill>
            <a:srgbClr val="FFCCFF">
              <a:alpha val="36863"/>
            </a:srgb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領域</a:t>
            </a:r>
            <a:r>
              <a:rPr lang="en-US" altLang="zh-TW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科目  </a:t>
            </a:r>
            <a:endParaRPr lang="en-US" altLang="zh-TW" sz="28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53D8114A-42BD-48F0-9954-EA6652E2D4EA}"/>
              </a:ext>
            </a:extLst>
          </p:cNvPr>
          <p:cNvSpPr txBox="1"/>
          <p:nvPr/>
        </p:nvSpPr>
        <p:spPr>
          <a:xfrm>
            <a:off x="6096002" y="1368800"/>
            <a:ext cx="423747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跨領域統整課程</a:t>
            </a:r>
          </a:p>
        </p:txBody>
      </p:sp>
      <p:sp>
        <p:nvSpPr>
          <p:cNvPr id="3" name="圖說文字: 直線 2">
            <a:extLst>
              <a:ext uri="{FF2B5EF4-FFF2-40B4-BE49-F238E27FC236}">
                <a16:creationId xmlns:a16="http://schemas.microsoft.com/office/drawing/2014/main" xmlns="" id="{E99FA96D-5E5C-45ED-B583-C264B6F1B0FB}"/>
              </a:ext>
            </a:extLst>
          </p:cNvPr>
          <p:cNvSpPr/>
          <p:nvPr/>
        </p:nvSpPr>
        <p:spPr>
          <a:xfrm>
            <a:off x="9480468" y="1194767"/>
            <a:ext cx="1873405" cy="1840637"/>
          </a:xfrm>
          <a:prstGeom prst="borderCallout1">
            <a:avLst>
              <a:gd name="adj1" fmla="val 18750"/>
              <a:gd name="adj2" fmla="val -8333"/>
              <a:gd name="adj3" fmla="val 53672"/>
              <a:gd name="adj4" fmla="val -14190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最多可佔部定課程總節數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1/5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圖說文字: 直線 4">
            <a:extLst>
              <a:ext uri="{FF2B5EF4-FFF2-40B4-BE49-F238E27FC236}">
                <a16:creationId xmlns:a16="http://schemas.microsoft.com/office/drawing/2014/main" xmlns="" id="{9508391F-C17E-4194-833E-63F9050ACAD8}"/>
              </a:ext>
            </a:extLst>
          </p:cNvPr>
          <p:cNvSpPr/>
          <p:nvPr/>
        </p:nvSpPr>
        <p:spPr>
          <a:xfrm>
            <a:off x="9439258" y="4112705"/>
            <a:ext cx="1955820" cy="1242306"/>
          </a:xfrm>
          <a:prstGeom prst="borderCallout1">
            <a:avLst>
              <a:gd name="adj1" fmla="val 18750"/>
              <a:gd name="adj2" fmla="val -8333"/>
              <a:gd name="adj3" fmla="val 62708"/>
              <a:gd name="adj4" fmla="val -5176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校訂課程</a:t>
            </a:r>
          </a:p>
        </p:txBody>
      </p:sp>
      <p:sp>
        <p:nvSpPr>
          <p:cNvPr id="15" name="矩形 14"/>
          <p:cNvSpPr/>
          <p:nvPr/>
        </p:nvSpPr>
        <p:spPr>
          <a:xfrm>
            <a:off x="9318868" y="607151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6734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太極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23" t="7427" r="123" b="12996"/>
          <a:stretch/>
        </p:blipFill>
        <p:spPr>
          <a:xfrm>
            <a:off x="190871" y="968141"/>
            <a:ext cx="6786610" cy="54006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4039" y="283655"/>
            <a:ext cx="10450992" cy="857256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學校本位課程發展要適切整合部定課程及校訂課程</a:t>
            </a:r>
            <a:endParaRPr lang="zh-TW" altLang="en-US" sz="36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52020" y="6214852"/>
            <a:ext cx="61436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/>
              <a:t>                                     </a:t>
            </a:r>
            <a:r>
              <a:rPr lang="zh-TW" altLang="en-US" sz="1200" dirty="0"/>
              <a:t>圖片來源：</a:t>
            </a:r>
            <a:r>
              <a:rPr lang="en-US" altLang="zh-TW" sz="1200" dirty="0"/>
              <a:t>http://www.nipic.com/show/4/79/5437409k2418f424.html</a:t>
            </a:r>
            <a:endParaRPr lang="zh-TW" altLang="en-US" sz="1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225824" y="2551641"/>
            <a:ext cx="1071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8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部定</a:t>
            </a:r>
            <a:endParaRPr lang="en-US" altLang="zh-TW" sz="3200" b="1" dirty="0">
              <a:solidFill>
                <a:srgbClr val="82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8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562308" y="3429000"/>
            <a:ext cx="1071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8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校訂課程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xmlns="" id="{F217AE90-B906-4018-B0CA-213990647D1B}"/>
              </a:ext>
            </a:extLst>
          </p:cNvPr>
          <p:cNvSpPr txBox="1">
            <a:spLocks/>
          </p:cNvSpPr>
          <p:nvPr/>
        </p:nvSpPr>
        <p:spPr>
          <a:xfrm>
            <a:off x="6875384" y="1898038"/>
            <a:ext cx="4795000" cy="3540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跨領域課程實施空間：</a:t>
            </a:r>
            <a:endParaRPr lang="en-US" altLang="zh-TW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</a:t>
            </a:r>
            <a:r>
              <a:rPr lang="zh-TW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部定課程</a:t>
            </a:r>
            <a:endParaRPr lang="en-US" altLang="zh-TW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校訂課程</a:t>
            </a:r>
            <a:endParaRPr lang="en-US" altLang="zh-TW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77693" y="598753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828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xmlns="" id="{E2FBE2EB-DBE8-4F0A-B332-E3D1134962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7476840"/>
              </p:ext>
            </p:extLst>
          </p:nvPr>
        </p:nvGraphicFramePr>
        <p:xfrm>
          <a:off x="0" y="973103"/>
          <a:ext cx="11529695" cy="579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01842770-795E-4E28-86C4-A3AF0F38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0A78212-9B03-4691-BA8E-31BA54C5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跨領域課程分類與發展</a:t>
            </a:r>
            <a:r>
              <a:rPr lang="en-US" altLang="zh-TW" sz="2100" dirty="0"/>
              <a:t>( Drake, 1993)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72215" y="60377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26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5B28A89-B903-4044-A9BD-8C8A7A26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>
                <a:defRPr/>
              </a:pPr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70A78212-9B03-4691-BA8E-31BA54C5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5" y="274638"/>
            <a:ext cx="8918646" cy="778098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跨領域統整課程分類與發展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Drake, 1993)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9E5AB24-E2FC-49EA-B560-A41369F38798}"/>
              </a:ext>
            </a:extLst>
          </p:cNvPr>
          <p:cNvSpPr txBox="1"/>
          <p:nvPr/>
        </p:nvSpPr>
        <p:spPr>
          <a:xfrm>
            <a:off x="1919536" y="1432439"/>
            <a:ext cx="8568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3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多學科統整         科際統整           超學科統整          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xmlns="" val="3799639578"/>
              </p:ext>
            </p:extLst>
          </p:nvPr>
        </p:nvGraphicFramePr>
        <p:xfrm>
          <a:off x="1631504" y="2636912"/>
          <a:ext cx="2952328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1524000" y="5229203"/>
            <a:ext cx="3059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/>
              <a:t>找出各學科共同的主題加強其關聯性，但焦點仍在不同學科，保持學科完整性。</a:t>
            </a: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2459189119"/>
              </p:ext>
            </p:extLst>
          </p:nvPr>
        </p:nvGraphicFramePr>
        <p:xfrm>
          <a:off x="4727848" y="2636912"/>
          <a:ext cx="2952328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3" name="群組 12"/>
          <p:cNvGrpSpPr/>
          <p:nvPr/>
        </p:nvGrpSpPr>
        <p:grpSpPr>
          <a:xfrm>
            <a:off x="8243900" y="2924944"/>
            <a:ext cx="2028564" cy="1800200"/>
            <a:chOff x="576064" y="648071"/>
            <a:chExt cx="1800199" cy="1023888"/>
          </a:xfrm>
        </p:grpSpPr>
        <p:sp>
          <p:nvSpPr>
            <p:cNvPr id="14" name="圓角矩形 13"/>
            <p:cNvSpPr/>
            <p:nvPr/>
          </p:nvSpPr>
          <p:spPr>
            <a:xfrm>
              <a:off x="576064" y="648071"/>
              <a:ext cx="1800199" cy="102388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圓角矩形 4"/>
            <p:cNvSpPr txBox="1"/>
            <p:nvPr/>
          </p:nvSpPr>
          <p:spPr>
            <a:xfrm>
              <a:off x="626046" y="698053"/>
              <a:ext cx="1700235" cy="92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 fontAlgn="base">
                <a:lnSpc>
                  <a:spcPts val="18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zh-TW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生態美感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4927880" y="5215476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/>
              <a:t>在不同學科間找出並強調各學科共同具備的學習，例如：學習策略、主題教學等</a:t>
            </a: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7" name="矩形 16"/>
          <p:cNvSpPr/>
          <p:nvPr/>
        </p:nvSpPr>
        <p:spPr>
          <a:xfrm>
            <a:off x="8243900" y="5242499"/>
            <a:ext cx="2424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/>
              <a:t>以真實世界或學生興趣為發展的基礎，打破學科籓籬。</a:t>
            </a:r>
          </a:p>
        </p:txBody>
      </p:sp>
      <p:sp>
        <p:nvSpPr>
          <p:cNvPr id="18" name="矩形 17"/>
          <p:cNvSpPr/>
          <p:nvPr/>
        </p:nvSpPr>
        <p:spPr>
          <a:xfrm>
            <a:off x="9699010" y="95833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277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2335161" y="759622"/>
          <a:ext cx="8435280" cy="559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DAA96F-E1D0-4E20-A1FF-04DB11733733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16637"/>
            <a:ext cx="8229600" cy="85010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黃金圈法則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A0F786A-1C1D-4EAA-B2EE-996273EE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8C74913B-17CA-4772-B3C1-BAFBCC92D9B5}"/>
              </a:ext>
            </a:extLst>
          </p:cNvPr>
          <p:cNvSpPr txBox="1">
            <a:spLocks/>
          </p:cNvSpPr>
          <p:nvPr/>
        </p:nvSpPr>
        <p:spPr>
          <a:xfrm>
            <a:off x="1153436" y="2401435"/>
            <a:ext cx="7048172" cy="393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 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實施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原則（</a:t>
            </a:r>
            <a:r>
              <a:rPr lang="en-US" altLang="zh-TW" sz="48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三原則∞三系統</a:t>
            </a:r>
            <a:endParaRPr lang="en-US" altLang="zh-TW" sz="60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</a:p>
          <a:p>
            <a:pPr>
              <a:lnSpc>
                <a:spcPct val="150000"/>
              </a:lnSpc>
            </a:pPr>
            <a:endParaRPr lang="en-US" altLang="zh-TW" sz="60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2939" y="4839748"/>
            <a:ext cx="2344941" cy="151151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29495" y="476977"/>
            <a:ext cx="5171415" cy="2354579"/>
            <a:chOff x="3992486" y="279572"/>
            <a:chExt cx="7292340" cy="3289069"/>
          </a:xfrm>
        </p:grpSpPr>
        <p:grpSp>
          <p:nvGrpSpPr>
            <p:cNvPr id="9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9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80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81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7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9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0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71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5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7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3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2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3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4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4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6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9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31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5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6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7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9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3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21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147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A6ECF36E-6D46-412E-8BC4-C9486392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21</a:t>
            </a:fld>
            <a:endParaRPr lang="zh-TW" altLang="en-US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5C9F85C8-82D0-4466-B7C0-FD9070258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53769724"/>
              </p:ext>
            </p:extLst>
          </p:nvPr>
        </p:nvGraphicFramePr>
        <p:xfrm>
          <a:off x="450916" y="1040177"/>
          <a:ext cx="10963373" cy="5153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9206901" y="601552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593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3771764602"/>
              </p:ext>
            </p:extLst>
          </p:nvPr>
        </p:nvGraphicFramePr>
        <p:xfrm>
          <a:off x="347511" y="903339"/>
          <a:ext cx="11568417" cy="5818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166910" y="357166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彈性學習課程發展重點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11700" y="34394775"/>
              <a:ext cx="0" cy="0"/>
            </p14:xfrm>
          </p:contentPart>
        </mc:Choice>
        <mc:Fallback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1700" y="3439477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0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46500" y="34586863"/>
              <a:ext cx="0" cy="0"/>
            </p14:xfrm>
          </p:contentPart>
        </mc:Choice>
        <mc:Fallback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6500" y="34586863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矩形 6"/>
          <p:cNvSpPr/>
          <p:nvPr/>
        </p:nvSpPr>
        <p:spPr>
          <a:xfrm>
            <a:off x="9020289" y="40782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565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107_</a:t>
            </a:r>
            <a:r>
              <a:rPr lang="zh-TW" altLang="en-US" smtClean="0"/>
              <a:t>跨領域課程發展</a:t>
            </a:r>
            <a:r>
              <a:rPr lang="en-US" altLang="zh-TW" smtClean="0"/>
              <a:t>(</a:t>
            </a:r>
            <a:r>
              <a:rPr lang="zh-TW" altLang="en-US" smtClean="0"/>
              <a:t>麗山高中藍偉瑩</a:t>
            </a:r>
            <a:r>
              <a:rPr lang="en-US" altLang="zh-TW" smtClean="0"/>
              <a:t>)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12192000" cy="59492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371C7DA-6416-4107-9F55-35018B960742}"/>
              </a:ext>
            </a:extLst>
          </p:cNvPr>
          <p:cNvSpPr/>
          <p:nvPr/>
        </p:nvSpPr>
        <p:spPr>
          <a:xfrm>
            <a:off x="2121032" y="223426"/>
            <a:ext cx="9087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：苗栗縣雙連國小</a:t>
            </a:r>
            <a:endParaRPr lang="zh-TW" altLang="en-US" sz="24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25433D24-C96B-4B1F-8BE6-05884953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371C7DA-6416-4107-9F55-35018B960742}"/>
              </a:ext>
            </a:extLst>
          </p:cNvPr>
          <p:cNvSpPr/>
          <p:nvPr/>
        </p:nvSpPr>
        <p:spPr>
          <a:xfrm>
            <a:off x="2121032" y="223426"/>
            <a:ext cx="9087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中系統示例：台中市新社區大南國小</a:t>
            </a:r>
            <a:endParaRPr lang="zh-TW" altLang="en-US" sz="24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28" y="905069"/>
            <a:ext cx="10011747" cy="58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19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C2DA60B7-8661-47EB-A934-4410C3ACA2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25</a:t>
            </a:fld>
            <a:endParaRPr lang="zh-TW" altLang="en-US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xmlns="" id="{A2335084-314F-412E-9318-57707E70669E}"/>
              </a:ext>
            </a:extLst>
          </p:cNvPr>
          <p:cNvSpPr txBox="1">
            <a:spLocks/>
          </p:cNvSpPr>
          <p:nvPr/>
        </p:nvSpPr>
        <p:spPr>
          <a:xfrm>
            <a:off x="244152" y="1422092"/>
            <a:ext cx="2351315" cy="395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  <a:defRPr/>
            </a:pPr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系統參考示例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TW" sz="1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1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苗栗縣雙連國小</a:t>
            </a:r>
            <a:endParaRPr lang="en-US" altLang="zh-TW" sz="1500" b="1" dirty="0">
              <a:solidFill>
                <a:srgbClr val="000000"/>
              </a:solidFill>
              <a:latin typeface="Helvetica Neue Medium"/>
            </a:endParaRPr>
          </a:p>
          <a:p>
            <a:pPr algn="ctr">
              <a:lnSpc>
                <a:spcPct val="100000"/>
              </a:lnSpc>
              <a:defRPr/>
            </a:pPr>
            <a:endParaRPr lang="zh-TW" altLang="en-US" sz="4000" b="1" dirty="0">
              <a:solidFill>
                <a:srgbClr val="000000"/>
              </a:solidFill>
              <a:latin typeface="Helvetica Neue Medium"/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7968" y="1147665"/>
            <a:ext cx="4758612" cy="46093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7917" y="1147665"/>
            <a:ext cx="4590661" cy="46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469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934068" y="725890"/>
          <a:ext cx="10550013" cy="552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0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0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10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09641">
                <a:tc rowSpan="4">
                  <a:txBody>
                    <a:bodyPr/>
                    <a:lstStyle/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r>
                        <a:rPr lang="zh-TW" altLang="en-US" sz="2400" dirty="0"/>
                        <a:t>彈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性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學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習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課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程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altLang="zh-TW" sz="2400" dirty="0"/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國小低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2-4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國小高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4-7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統整性主題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專題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議題探究課程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跨領域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科目或結合各項議題</a:t>
                      </a:r>
                      <a:r>
                        <a:rPr lang="zh-TW" altLang="zh-TW" sz="24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，強化知能整合與生活運用能力。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社團活動與技藝課程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讓學生依興趣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、性向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及能力分組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自由</a:t>
                      </a:r>
                      <a:r>
                        <a:rPr lang="zh-TW" altLang="zh-TW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選修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，與其他班級學生共同上課。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特殊需求領域課程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專指身心障礙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資賦優異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藝術才能班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等學生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學習需求所安排之課程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388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其他類課程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包括本土語文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新住民語文、服務學習、戶外教育、班際或校際交流、自治活動、班級輔導、學生自主學習等各式課程，以及領域補救教學課程。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20538" y="165527"/>
            <a:ext cx="8329643" cy="439719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彈性學習課程中的跨領域統整課程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29268" y="6350263"/>
            <a:ext cx="1109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彈性學習課程規劃為學校課程發展委員會之權責，應依學校需求開課，各該主管機關負監督之責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（含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7D1CA1F-80D0-4294-9D43-20FF3A776CB8}"/>
              </a:ext>
            </a:extLst>
          </p:cNvPr>
          <p:cNvSpPr/>
          <p:nvPr/>
        </p:nvSpPr>
        <p:spPr>
          <a:xfrm>
            <a:off x="2620536" y="608288"/>
            <a:ext cx="9010308" cy="1330612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1AABBE3-3A90-4BB7-A2DA-13007B005A27}"/>
              </a:ext>
            </a:extLst>
          </p:cNvPr>
          <p:cNvSpPr/>
          <p:nvPr/>
        </p:nvSpPr>
        <p:spPr>
          <a:xfrm>
            <a:off x="1037466" y="97071"/>
            <a:ext cx="1980029" cy="523220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新課綱規範</a:t>
            </a:r>
          </a:p>
        </p:txBody>
      </p:sp>
    </p:spTree>
    <p:extLst>
      <p:ext uri="{BB962C8B-B14F-4D97-AF65-F5344CB8AC3E}">
        <p14:creationId xmlns:p14="http://schemas.microsoft.com/office/powerpoint/2010/main" xmlns="" val="74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658" y="2012803"/>
            <a:ext cx="4457826" cy="47139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5389684" y="288353"/>
            <a:ext cx="5313450" cy="769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28" tIns="45664" rIns="91328" bIns="45664">
            <a:spAutoFit/>
          </a:bodyPr>
          <a:lstStyle/>
          <a:p>
            <a:pPr algn="ctr"/>
            <a:r>
              <a:rPr kumimoji="1" lang="zh-TW" altLang="en-US" sz="4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ebdings"/>
              </a:rPr>
              <a:t>學校願景示例</a:t>
            </a:r>
            <a:r>
              <a:rPr kumimoji="1" lang="zh-TW" altLang="en-US" sz="4400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440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B71A41A-77F0-4CC0-863A-EC1E04CC1B6D}"/>
              </a:ext>
            </a:extLst>
          </p:cNvPr>
          <p:cNvSpPr/>
          <p:nvPr/>
        </p:nvSpPr>
        <p:spPr>
          <a:xfrm>
            <a:off x="1139553" y="315828"/>
            <a:ext cx="3262432" cy="83099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意義價值性</a:t>
            </a:r>
            <a:endParaRPr lang="zh-TW" altLang="en-US" sz="4800" dirty="0"/>
          </a:p>
        </p:txBody>
      </p:sp>
      <p:pic>
        <p:nvPicPr>
          <p:cNvPr id="8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191" y="1259429"/>
            <a:ext cx="6823721" cy="4464496"/>
          </a:xfrm>
        </p:spPr>
      </p:pic>
    </p:spTree>
    <p:extLst>
      <p:ext uri="{BB962C8B-B14F-4D97-AF65-F5344CB8AC3E}">
        <p14:creationId xmlns:p14="http://schemas.microsoft.com/office/powerpoint/2010/main" xmlns="" val="18214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299B928-C314-4959-BA02-C3E26A6F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FA9762C-DACF-45B4-9AA3-6AE54D94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706" y="179929"/>
            <a:ext cx="7748354" cy="1325563"/>
          </a:xfrm>
        </p:spPr>
        <p:txBody>
          <a:bodyPr/>
          <a:lstStyle/>
          <a:p>
            <a:pPr algn="ctr"/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統整性探究課程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設計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—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苗栗縣雙連國小</a:t>
            </a:r>
            <a:endParaRPr lang="zh-TW" altLang="en-US" sz="2000" dirty="0">
              <a:solidFill>
                <a:schemeClr val="accent5">
                  <a:lumMod val="50000"/>
                </a:schemeClr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3E4D9C0-BBF7-4F1F-9C63-A454C8AAF102}"/>
              </a:ext>
            </a:extLst>
          </p:cNvPr>
          <p:cNvSpPr/>
          <p:nvPr/>
        </p:nvSpPr>
        <p:spPr>
          <a:xfrm>
            <a:off x="906780" y="528508"/>
            <a:ext cx="2236510" cy="584775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系統邏輯性</a:t>
            </a:r>
            <a:endParaRPr lang="zh-TW" altLang="en-US" sz="3200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1138"/>
            <a:ext cx="12192000" cy="5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5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A0F786A-1C1D-4EAA-B2EE-996273EE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8C74913B-17CA-4772-B3C1-BAFBCC92D9B5}"/>
              </a:ext>
            </a:extLst>
          </p:cNvPr>
          <p:cNvSpPr txBox="1">
            <a:spLocks/>
          </p:cNvSpPr>
          <p:nvPr/>
        </p:nvSpPr>
        <p:spPr>
          <a:xfrm>
            <a:off x="938832" y="2276669"/>
            <a:ext cx="7048172" cy="3396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課程（</a:t>
            </a:r>
            <a:r>
              <a:rPr lang="en-US" altLang="zh-TW" sz="48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zh-TW" altLang="en-US" sz="4000" dirty="0" smtClean="0"/>
              <a:t>規劃整體架構及學校主題縱向連貫（大、 中系統）</a:t>
            </a:r>
            <a:r>
              <a:rPr lang="en-US" altLang="zh-TW" sz="40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endParaRPr lang="en-US" altLang="zh-TW" sz="40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60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29495" y="476977"/>
            <a:ext cx="5171415" cy="2354579"/>
            <a:chOff x="3992486" y="279572"/>
            <a:chExt cx="7292340" cy="3289069"/>
          </a:xfrm>
        </p:grpSpPr>
        <p:grpSp>
          <p:nvGrpSpPr>
            <p:cNvPr id="8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8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9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80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6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8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9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70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4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5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6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2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1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2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3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3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4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5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8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9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30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4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6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2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20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5" name="圖片 8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2939" y="4839748"/>
            <a:ext cx="2344941" cy="15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7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08FD4-9EE8-4854-9B48-0E429262DF6D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3608" y="577705"/>
            <a:ext cx="7568211" cy="12501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工作坊目標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了解「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彈性學習課程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」的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3W3H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538533502"/>
              </p:ext>
            </p:extLst>
          </p:nvPr>
        </p:nvGraphicFramePr>
        <p:xfrm>
          <a:off x="1753947" y="1772816"/>
          <a:ext cx="10142584" cy="49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125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SWOT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-</a:t>
            </a:r>
            <a:r>
              <a:rPr lang="zh-TW" altLang="en-US" dirty="0" smtClean="0"/>
              <a:t>大系統  </a:t>
            </a:r>
            <a:r>
              <a:rPr lang="zh-TW" altLang="en-US" sz="1200" dirty="0" smtClean="0"/>
              <a:t>資料來源：竹南國小陳鴻文主任</a:t>
            </a:r>
            <a:endParaRPr lang="zh-TW" altLang="en-US" sz="1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494753"/>
              </p:ext>
            </p:extLst>
          </p:nvPr>
        </p:nvGraphicFramePr>
        <p:xfrm>
          <a:off x="623392" y="1556793"/>
          <a:ext cx="10972800" cy="3100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2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66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6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68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0847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974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1246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76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項目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Strength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Weakness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Opportunity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Threaten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Strategy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目標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願景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39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 smtClean="0">
                          <a:effectLst/>
                        </a:rPr>
                        <a:t>人</a:t>
                      </a:r>
                      <a:endParaRPr lang="en-US" altLang="zh-TW" sz="17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700" kern="100" dirty="0" smtClean="0">
                          <a:effectLst/>
                        </a:rPr>
                        <a:t>文地景產</a:t>
                      </a:r>
                      <a:endParaRPr lang="en-US" altLang="zh-TW" sz="17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人多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學生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學生能力多元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體育專長教師</a:t>
                      </a:r>
                      <a:r>
                        <a:rPr lang="en-US" sz="900" kern="100">
                          <a:effectLst/>
                        </a:rPr>
                        <a:t>(6)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英語教師</a:t>
                      </a:r>
                      <a:r>
                        <a:rPr lang="en-US" sz="900" kern="100">
                          <a:effectLst/>
                        </a:rPr>
                        <a:t>(6)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音樂教師</a:t>
                      </a:r>
                      <a:r>
                        <a:rPr lang="en-US" sz="900" kern="100">
                          <a:effectLst/>
                        </a:rPr>
                        <a:t>(10)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家長社經地位高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具有手工藝創作國寶級人物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多元民族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成功校友錢多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企業家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可利用家長資源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資優班可吸引就讀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力邀霖園集團蔡家捐助母校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學習能力差異大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社經地位差異大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自然科師資不足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家長社經地位差異大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教師參與意願薄弱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家長意見不一難以整合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經典教育師資培訓少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竹南鎮讀經會考有多年經驗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領域整合經驗不足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表演藝術師資不足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資訊、美勞專長教師員額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英語競賽活動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體育週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音樂會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多元社團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美展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結合社區活動發展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可加深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廣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r>
                        <a:rPr lang="zh-TW" sz="900" kern="100">
                          <a:effectLst/>
                        </a:rPr>
                        <a:t>圖書館推動活動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閱讀教師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多頭馬車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人力分配不均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en-US" sz="900" kern="100">
                          <a:effectLst/>
                        </a:rPr>
                        <a:t>   </a:t>
                      </a:r>
                      <a:r>
                        <a:rPr lang="zh-TW" sz="900" kern="100">
                          <a:effectLst/>
                        </a:rPr>
                        <a:t>意見多元整合耗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en-US" sz="900" kern="100">
                          <a:effectLst/>
                        </a:rPr>
                        <a:t>   </a:t>
                      </a:r>
                      <a:r>
                        <a:rPr lang="zh-TW" sz="900" kern="100">
                          <a:effectLst/>
                        </a:rPr>
                        <a:t>時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人力流動經驗難以傳承</a:t>
                      </a:r>
                      <a:endParaRPr lang="zh-TW" sz="10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凝聚共識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決定先後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補救教學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自然專任教師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邀請專業家長入校分享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導入資源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en-US" sz="900" kern="100">
                          <a:effectLst/>
                        </a:rPr>
                        <a:t>MR</a:t>
                      </a:r>
                      <a:r>
                        <a:rPr lang="zh-TW" sz="900" kern="100">
                          <a:effectLst/>
                        </a:rPr>
                        <a:t>未來教室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校友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產業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r>
                        <a:rPr lang="zh-TW" sz="900" kern="100">
                          <a:effectLst/>
                        </a:rPr>
                        <a:t>族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譜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訪談</a:t>
                      </a:r>
                      <a:r>
                        <a:rPr lang="en-US" sz="900" kern="100">
                          <a:effectLst/>
                        </a:rPr>
                        <a:t>-&gt;</a:t>
                      </a:r>
                      <a:r>
                        <a:rPr lang="zh-TW" sz="900" kern="100">
                          <a:effectLst/>
                        </a:rPr>
                        <a:t>由校友的職業工作連結學科與社會的結合</a:t>
                      </a:r>
                      <a:r>
                        <a:rPr lang="en-US" sz="900" kern="100">
                          <a:effectLst/>
                        </a:rPr>
                        <a:t>)ex.MR</a:t>
                      </a:r>
                      <a:r>
                        <a:rPr lang="zh-TW" sz="900" kern="100">
                          <a:effectLst/>
                        </a:rPr>
                        <a:t>教室董事長的產業相關校友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為傳承經典文化辦培訓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en-US" sz="900" kern="100">
                          <a:effectLst/>
                        </a:rPr>
                        <a:t>Babyboss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教師讀書會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家長讀書會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邀請家長作生涯發展的介紹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健康促進策略推動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TW" sz="900" kern="100">
                          <a:effectLst/>
                        </a:rPr>
                        <a:t>舉辦各項</a:t>
                      </a:r>
                      <a:r>
                        <a:rPr lang="en-US" sz="900" kern="100">
                          <a:effectLst/>
                        </a:rPr>
                        <a:t>[</a:t>
                      </a:r>
                      <a:r>
                        <a:rPr lang="zh-TW" sz="900" kern="100">
                          <a:effectLst/>
                        </a:rPr>
                        <a:t>下課</a:t>
                      </a:r>
                      <a:r>
                        <a:rPr lang="en-US" sz="900" kern="100">
                          <a:effectLst/>
                        </a:rPr>
                        <a:t>]</a:t>
                      </a:r>
                      <a:r>
                        <a:rPr lang="zh-TW" sz="900" kern="100">
                          <a:effectLst/>
                        </a:rPr>
                        <a:t>體育活動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TW" sz="1000" kern="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Wingdings"/>
                        <a:buChar char=""/>
                      </a:pPr>
                      <a:r>
                        <a:rPr lang="zh-TW" sz="900" kern="100">
                          <a:effectLst/>
                        </a:rPr>
                        <a:t>每個學生參與社團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￭邁向卓越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￭美學創意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￭竹南遊學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￭國際多元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￭卓越頂尖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￭適性展能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￭關懷鄉土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￭全球視野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827" marR="77827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流程圖: 打孔紙帶 5"/>
          <p:cNvSpPr/>
          <p:nvPr/>
        </p:nvSpPr>
        <p:spPr>
          <a:xfrm>
            <a:off x="623392" y="4797152"/>
            <a:ext cx="10958208" cy="1224136"/>
          </a:xfrm>
          <a:prstGeom prst="flowChartPunchedTape">
            <a:avLst/>
          </a:prstGeom>
          <a:gradFill>
            <a:gsLst>
              <a:gs pos="9000">
                <a:srgbClr val="75C4D7"/>
              </a:gs>
              <a:gs pos="0">
                <a:schemeClr val="accent1"/>
              </a:gs>
              <a:gs pos="100000">
                <a:srgbClr val="CDE0E8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雲朵形圖說文字 4"/>
          <p:cNvSpPr/>
          <p:nvPr/>
        </p:nvSpPr>
        <p:spPr>
          <a:xfrm>
            <a:off x="8784299" y="0"/>
            <a:ext cx="2976331" cy="141763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轉化成學校課程</a:t>
            </a: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主題</a:t>
            </a:r>
            <a:r>
              <a:rPr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軸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7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78955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中系統課程設計   </a:t>
            </a:r>
            <a:r>
              <a:rPr lang="zh-TW" altLang="en-US" sz="1300" dirty="0" smtClean="0"/>
              <a:t>資料來源：竹南國小陳鴻文主任</a:t>
            </a:r>
            <a:endParaRPr lang="zh-TW" altLang="en-US" sz="13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9507945"/>
              </p:ext>
            </p:extLst>
          </p:nvPr>
        </p:nvGraphicFramePr>
        <p:xfrm>
          <a:off x="623392" y="1484784"/>
          <a:ext cx="10809248" cy="4917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39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94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3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04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34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2407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36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學校願景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學得有趣，多元創意，樂在竹南，跨越國際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課程</a:t>
                      </a:r>
                      <a:r>
                        <a:rPr lang="zh-TW" sz="1400" kern="100" dirty="0" smtClean="0">
                          <a:effectLst/>
                        </a:rPr>
                        <a:t>主</a:t>
                      </a:r>
                      <a:r>
                        <a:rPr lang="zh-TW" altLang="en-US" sz="1400" kern="100" dirty="0" smtClean="0">
                          <a:effectLst/>
                        </a:rPr>
                        <a:t>題</a:t>
                      </a:r>
                      <a:r>
                        <a:rPr lang="zh-TW" sz="1400" kern="100" dirty="0" smtClean="0">
                          <a:effectLst/>
                        </a:rPr>
                        <a:t>軸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樂活竹南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人與自己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愛閱竹南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人與他人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創藝竹南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人與環境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國際竹南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人與國際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5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子題</a:t>
                      </a:r>
                      <a:r>
                        <a:rPr lang="zh-TW" altLang="en-US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課程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樂活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18(1)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舞動</a:t>
                      </a:r>
                      <a:endParaRPr lang="zh-TW" sz="10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竹南</a:t>
                      </a:r>
                      <a:endParaRPr lang="zh-TW" sz="10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18(1)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個人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議題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融入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閱讀竹南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en-US" sz="1000" kern="100" dirty="0">
                          <a:effectLst/>
                        </a:rPr>
                        <a:t>18(1)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社會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議題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</a:t>
                      </a:r>
                      <a:r>
                        <a:rPr lang="zh-TW" sz="1000" kern="100" dirty="0">
                          <a:effectLst/>
                        </a:rPr>
                        <a:t>融入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創藝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竹南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18(1)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科技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竹南</a:t>
                      </a:r>
                      <a:r>
                        <a:rPr lang="en-US" sz="1000" kern="100" dirty="0">
                          <a:effectLst/>
                        </a:rPr>
                        <a:t>18(1)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邏輯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方程式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18(1)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環境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議題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</a:t>
                      </a:r>
                      <a:r>
                        <a:rPr lang="zh-TW" sz="1000" kern="100">
                          <a:effectLst/>
                        </a:rPr>
                        <a:t>融入</a:t>
                      </a:r>
                      <a:r>
                        <a:rPr lang="en-US" sz="1000" kern="100">
                          <a:effectLst/>
                        </a:rPr>
                        <a:t>) 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國際</a:t>
                      </a:r>
                      <a:endParaRPr lang="zh-TW" sz="10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教育</a:t>
                      </a:r>
                      <a:r>
                        <a:rPr lang="en-US" sz="1000" kern="100">
                          <a:effectLst/>
                        </a:rPr>
                        <a:t>18(1)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國際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議題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</a:t>
                      </a:r>
                      <a:r>
                        <a:rPr lang="zh-TW" sz="1000" kern="100">
                          <a:effectLst/>
                        </a:rPr>
                        <a:t>融入</a:t>
                      </a:r>
                      <a:r>
                        <a:rPr lang="en-US" sz="1000" kern="100">
                          <a:effectLst/>
                        </a:rPr>
                        <a:t>) 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8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一年級</a:t>
                      </a:r>
                      <a:r>
                        <a:rPr lang="en-US" sz="1200" kern="100">
                          <a:effectLst/>
                        </a:rPr>
                        <a:t>(3)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一上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竹南尋寶</a:t>
                      </a:r>
                      <a:r>
                        <a:rPr lang="zh-TW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記</a:t>
                      </a:r>
                      <a:endParaRPr lang="en-US" altLang="zh-TW" sz="1000" kern="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一下</a:t>
                      </a:r>
                      <a:r>
                        <a:rPr lang="en-US" altLang="zh-TW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方舟尋寶記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0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二年級</a:t>
                      </a:r>
                      <a:r>
                        <a:rPr lang="en-US" sz="1200" kern="100">
                          <a:effectLst/>
                        </a:rPr>
                        <a:t>(3)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二上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校園植物追追追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二下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小農夫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GOGOGO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8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三年級</a:t>
                      </a:r>
                      <a:r>
                        <a:rPr lang="en-US" sz="1200" kern="100">
                          <a:effectLst/>
                        </a:rPr>
                        <a:t>(4)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三上</a:t>
                      </a:r>
                      <a:r>
                        <a:rPr lang="en-US" altLang="zh-TW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中港水果報</a:t>
                      </a:r>
                      <a:endParaRPr lang="en-US" altLang="zh-TW" sz="1000" kern="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三下</a:t>
                      </a:r>
                      <a:r>
                        <a:rPr lang="en-US" altLang="zh-TW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中廣廣播電台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0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四年級</a:t>
                      </a:r>
                      <a:r>
                        <a:rPr lang="en-US" sz="1200" kern="100">
                          <a:effectLst/>
                        </a:rPr>
                        <a:t>(4)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四上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說書人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子母隧道踏查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四上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說書人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百年古蹟尋訪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8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五年級</a:t>
                      </a:r>
                      <a:r>
                        <a:rPr lang="en-US" sz="1200" kern="100">
                          <a:effectLst/>
                        </a:rPr>
                        <a:t>(6)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五上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竹南元宵行</a:t>
                      </a:r>
                      <a:r>
                        <a:rPr lang="zh-TW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腳</a:t>
                      </a:r>
                      <a:endParaRPr lang="en-US" altLang="zh-TW" sz="1000" kern="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五下</a:t>
                      </a:r>
                      <a:endParaRPr lang="en-US" altLang="zh-TW" sz="1000" kern="100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鐵道之旅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0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六年級</a:t>
                      </a:r>
                      <a:r>
                        <a:rPr lang="en-US" sz="1200" kern="100">
                          <a:effectLst/>
                        </a:rPr>
                        <a:t>(6)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六上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古今領航員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六</a:t>
                      </a:r>
                      <a:r>
                        <a:rPr lang="zh-TW" altLang="en-US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下</a:t>
                      </a:r>
                      <a:r>
                        <a:rPr lang="en-US" sz="1000" kern="100" dirty="0" smtClean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古今領航員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zh-TW" sz="1000" kern="100" dirty="0">
                          <a:solidFill>
                            <a:srgbClr val="FF0000"/>
                          </a:solidFill>
                          <a:effectLst/>
                        </a:rPr>
                        <a:t>下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tc>
                  <a:txBody>
                    <a:bodyPr/>
                    <a:lstStyle/>
                    <a:p>
                      <a:endParaRPr lang="zh-TW" sz="100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7569" marR="77569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311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2602785"/>
            <a:ext cx="8360229" cy="281010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設計實作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5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en-US" altLang="zh-TW" sz="5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(HOW)</a:t>
            </a:r>
            <a:endParaRPr lang="zh-TW" altLang="en-US" sz="5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29495" y="476977"/>
            <a:ext cx="5171415" cy="2354579"/>
            <a:chOff x="3992486" y="279572"/>
            <a:chExt cx="7292340" cy="3289069"/>
          </a:xfrm>
        </p:grpSpPr>
        <p:grpSp>
          <p:nvGrpSpPr>
            <p:cNvPr id="8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7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5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7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69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3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4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5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1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0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2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2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4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7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29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3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5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1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19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4" name="圖片 8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2939" y="4839748"/>
            <a:ext cx="2344941" cy="15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7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小系統課程架構思考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979714"/>
            <a:ext cx="8952322" cy="53766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1 .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課程目標怎麼來的？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學習內容要參考哪裡？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學習內容的表現方式要參考哪裡？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面對未來生活挑戰要運用什麼工具？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連接生活情境要提供什麼工具？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任務要如何安排？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每個小任務如何設定目標？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如何達成學習目標？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如何評量？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33</a:t>
            </a:fld>
            <a:endParaRPr lang="zh-TW" altLang="en-US" dirty="0"/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51" y="501652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8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46536C1-8474-48EE-829D-4F1A6F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6C9A88D-EDE0-4773-AEE0-68C9F327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63" y="2408988"/>
            <a:ext cx="755410" cy="241601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建議版式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︵</a:t>
            </a: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橫式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，半開海報紙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︶</a:t>
            </a:r>
            <a:endParaRPr lang="zh-TW" altLang="en-US" sz="31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D423C62-00AE-4A8B-9F4E-37320AC71F00}"/>
              </a:ext>
            </a:extLst>
          </p:cNvPr>
          <p:cNvSpPr/>
          <p:nvPr/>
        </p:nvSpPr>
        <p:spPr>
          <a:xfrm>
            <a:off x="2791579" y="3770926"/>
            <a:ext cx="8782759" cy="2585424"/>
          </a:xfrm>
          <a:prstGeom prst="rect">
            <a:avLst/>
          </a:prstGeom>
          <a:solidFill>
            <a:srgbClr val="D5DCEA"/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子題及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節次   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C9E57C7-0350-4982-B3DA-226BBF49BDF1}"/>
              </a:ext>
            </a:extLst>
          </p:cNvPr>
          <p:cNvSpPr/>
          <p:nvPr/>
        </p:nvSpPr>
        <p:spPr>
          <a:xfrm>
            <a:off x="2774372" y="362519"/>
            <a:ext cx="8799964" cy="32544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節數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總綱核心素養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表現任務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架構脈絡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左大括弧 7">
            <a:extLst>
              <a:ext uri="{FF2B5EF4-FFF2-40B4-BE49-F238E27FC236}">
                <a16:creationId xmlns:a16="http://schemas.microsoft.com/office/drawing/2014/main" xmlns="" id="{7DC721A5-3A72-4417-989E-C7A396D82F28}"/>
              </a:ext>
            </a:extLst>
          </p:cNvPr>
          <p:cNvSpPr/>
          <p:nvPr/>
        </p:nvSpPr>
        <p:spPr>
          <a:xfrm>
            <a:off x="2458066" y="501807"/>
            <a:ext cx="217934" cy="292719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左大括弧 8">
            <a:extLst>
              <a:ext uri="{FF2B5EF4-FFF2-40B4-BE49-F238E27FC236}">
                <a16:creationId xmlns:a16="http://schemas.microsoft.com/office/drawing/2014/main" xmlns="" id="{4A61C27D-378F-4D8E-A2EB-11D418BDBA6F}"/>
              </a:ext>
            </a:extLst>
          </p:cNvPr>
          <p:cNvSpPr/>
          <p:nvPr/>
        </p:nvSpPr>
        <p:spPr>
          <a:xfrm>
            <a:off x="2458066" y="3940254"/>
            <a:ext cx="186812" cy="224676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9146FBD-CEC5-4D61-8152-F9EB0895EDC3}"/>
              </a:ext>
            </a:extLst>
          </p:cNvPr>
          <p:cNvSpPr txBox="1"/>
          <p:nvPr/>
        </p:nvSpPr>
        <p:spPr>
          <a:xfrm>
            <a:off x="1686898" y="759700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課程架構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0815B348-4107-46CC-952A-EA7182A4EE84}"/>
              </a:ext>
            </a:extLst>
          </p:cNvPr>
          <p:cNvSpPr txBox="1"/>
          <p:nvPr/>
        </p:nvSpPr>
        <p:spPr>
          <a:xfrm>
            <a:off x="1686898" y="3724808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  <p:sp>
        <p:nvSpPr>
          <p:cNvPr id="12" name="矩形 11"/>
          <p:cNvSpPr/>
          <p:nvPr/>
        </p:nvSpPr>
        <p:spPr>
          <a:xfrm>
            <a:off x="1630443" y="648866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302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32" y="298923"/>
            <a:ext cx="10711168" cy="63562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小系統：學期主題課程設計示例  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全國種子講師培訓台中安和國中場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roup 37">
            <a:extLst>
              <a:ext uri="{FF2B5EF4-FFF2-40B4-BE49-F238E27FC236}">
                <a16:creationId xmlns:a16="http://schemas.microsoft.com/office/drawing/2014/main" xmlns="" id="{C75956A8-321A-48D2-B531-AEA4B06EBBD1}"/>
              </a:ext>
            </a:extLst>
          </p:cNvPr>
          <p:cNvGrpSpPr/>
          <p:nvPr/>
        </p:nvGrpSpPr>
        <p:grpSpPr>
          <a:xfrm>
            <a:off x="949612" y="567070"/>
            <a:ext cx="704486" cy="99326"/>
            <a:chOff x="10811887" y="2519530"/>
            <a:chExt cx="2273141" cy="320492"/>
          </a:xfrm>
        </p:grpSpPr>
        <p:sp>
          <p:nvSpPr>
            <p:cNvPr id="7" name="Oval 38">
              <a:extLst>
                <a:ext uri="{FF2B5EF4-FFF2-40B4-BE49-F238E27FC236}">
                  <a16:creationId xmlns:a16="http://schemas.microsoft.com/office/drawing/2014/main" xmlns="" id="{CA47508E-AA44-4E3B-B92A-369E81ACDFE0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39">
              <a:extLst>
                <a:ext uri="{FF2B5EF4-FFF2-40B4-BE49-F238E27FC236}">
                  <a16:creationId xmlns:a16="http://schemas.microsoft.com/office/drawing/2014/main" xmlns="" id="{F5FAC1A4-C8B9-471C-AC0C-3BF15A98BB1C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40">
              <a:extLst>
                <a:ext uri="{FF2B5EF4-FFF2-40B4-BE49-F238E27FC236}">
                  <a16:creationId xmlns:a16="http://schemas.microsoft.com/office/drawing/2014/main" xmlns="" id="{7AAB3397-CD3B-4525-81B4-BE1E1ABDDD7C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41">
              <a:extLst>
                <a:ext uri="{FF2B5EF4-FFF2-40B4-BE49-F238E27FC236}">
                  <a16:creationId xmlns:a16="http://schemas.microsoft.com/office/drawing/2014/main" xmlns="" id="{5BBA4C55-8BFE-4BBA-BCAE-FC68BE2709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42">
              <a:extLst>
                <a:ext uri="{FF2B5EF4-FFF2-40B4-BE49-F238E27FC236}">
                  <a16:creationId xmlns:a16="http://schemas.microsoft.com/office/drawing/2014/main" xmlns="" id="{973EE172-DFD4-467B-B6A0-6FE30C3110D7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3">
              <a:extLst>
                <a:ext uri="{FF2B5EF4-FFF2-40B4-BE49-F238E27FC236}">
                  <a16:creationId xmlns:a16="http://schemas.microsoft.com/office/drawing/2014/main" xmlns="" id="{D23B1DD8-E793-424B-B4CA-6BA3C3AAF7E9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121" name="Picture 1" descr="G:\演講\三階回流20190514-0517\Non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5694"/>
            <a:ext cx="12192000" cy="5642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65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13"/>
            <a:ext cx="10871718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小系統：學期主題課程設計示例（續）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全國種子講師培訓台中安和國中場</a:t>
            </a:r>
            <a:endParaRPr lang="zh-TW" altLang="en-US" sz="1600" dirty="0"/>
          </a:p>
        </p:txBody>
      </p:sp>
      <p:pic>
        <p:nvPicPr>
          <p:cNvPr id="4097" name="Picture 1" descr="G:\演講\三階回流20190514-0517\Nonam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9713"/>
            <a:ext cx="12192000" cy="5878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10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C2DA60B7-8661-47EB-A934-4410C3ACA2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37</a:t>
            </a:fld>
            <a:endParaRPr lang="zh-TW" altLang="en-US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xmlns="" id="{A2335084-314F-412E-9318-57707E70669E}"/>
              </a:ext>
            </a:extLst>
          </p:cNvPr>
          <p:cNvSpPr txBox="1">
            <a:spLocks/>
          </p:cNvSpPr>
          <p:nvPr/>
        </p:nvSpPr>
        <p:spPr>
          <a:xfrm>
            <a:off x="893374" y="1330605"/>
            <a:ext cx="3259616" cy="395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  <a:defRPr/>
            </a:pPr>
            <a:endParaRPr lang="en-US" altLang="zh-TW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defRPr/>
            </a:pP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彈性學習課程設計參考格式</a:t>
            </a:r>
            <a:endParaRPr lang="en-US" altLang="zh-TW" sz="4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defRPr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TW" sz="1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1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苗栗縣雙連國小</a:t>
            </a:r>
            <a:endParaRPr lang="en-US" altLang="zh-TW" sz="1500" b="1" dirty="0">
              <a:solidFill>
                <a:srgbClr val="000000"/>
              </a:solidFill>
              <a:latin typeface="Helvetica Neue Medium"/>
            </a:endParaRPr>
          </a:p>
          <a:p>
            <a:pPr algn="ctr">
              <a:lnSpc>
                <a:spcPct val="100000"/>
              </a:lnSpc>
              <a:defRPr/>
            </a:pPr>
            <a:endParaRPr lang="zh-TW" altLang="en-US" sz="4000" b="1" dirty="0">
              <a:solidFill>
                <a:srgbClr val="000000"/>
              </a:solidFill>
              <a:latin typeface="Helvetica Neue Medium"/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377" y="0"/>
            <a:ext cx="7778623" cy="35642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041" y="3536302"/>
            <a:ext cx="7759959" cy="33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990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992" y="1310302"/>
            <a:ext cx="8654602" cy="5046048"/>
          </a:xfrm>
        </p:spPr>
        <p:txBody>
          <a:bodyPr>
            <a:normAutofit/>
          </a:bodyPr>
          <a:lstStyle/>
          <a:p>
            <a:pPr marL="0" indent="0" defTabSz="685324">
              <a:lnSpc>
                <a:spcPct val="110000"/>
              </a:lnSpc>
              <a:spcAft>
                <a:spcPts val="1200"/>
              </a:spcAft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根據學校彈性學習課程架構，選定：</a:t>
            </a:r>
            <a:endParaRPr lang="en-US" altLang="zh-TW" sz="4000" dirty="0">
              <a:ea typeface="Roboto Light" panose="02000000000000000000" pitchFamily="2" charset="0"/>
              <a:cs typeface="Lato Light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主題名稱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實施年級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預計節數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38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發想</a:t>
            </a: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51" y="683648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340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4241970" y="371369"/>
            <a:ext cx="3708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324">
              <a:lnSpc>
                <a:spcPct val="90000"/>
              </a:lnSpc>
            </a:pP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暖身</a:t>
            </a:r>
            <a:r>
              <a:rPr lang="en-US" altLang="zh-TW" sz="4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激盪想法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 Ligh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772875" y="1157709"/>
            <a:ext cx="704486" cy="99326"/>
            <a:chOff x="10811887" y="2519530"/>
            <a:chExt cx="2273141" cy="320492"/>
          </a:xfrm>
        </p:grpSpPr>
        <p:sp>
          <p:nvSpPr>
            <p:cNvPr id="39" name="Oval 38"/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資料庫圖表 31"/>
          <p:cNvGraphicFramePr/>
          <p:nvPr/>
        </p:nvGraphicFramePr>
        <p:xfrm>
          <a:off x="2603241" y="1604866"/>
          <a:ext cx="8220269" cy="444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680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xmlns="" id="{F5A451EB-5FAF-48EC-B82A-C5334F417F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8655027"/>
              </p:ext>
            </p:extLst>
          </p:nvPr>
        </p:nvGraphicFramePr>
        <p:xfrm>
          <a:off x="838200" y="1562735"/>
          <a:ext cx="110261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6287FB3-C7EC-46EB-97B7-F9BE7AC7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2B36267-5FE8-4AB6-9537-3E654A47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9292"/>
            <a:ext cx="8229600" cy="1042755"/>
          </a:xfrm>
        </p:spPr>
        <p:txBody>
          <a:bodyPr/>
          <a:lstStyle/>
          <a:p>
            <a:pPr algn="ctr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各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組</a:t>
            </a:r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具體產出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直線接點 5"/>
          <p:cNvSpPr/>
          <p:nvPr/>
        </p:nvSpPr>
        <p:spPr>
          <a:xfrm>
            <a:off x="3045352" y="2724154"/>
            <a:ext cx="8820912" cy="0"/>
          </a:xfrm>
          <a:prstGeom prst="line">
            <a:avLst/>
          </a:prstGeom>
        </p:spPr>
        <p:style>
          <a:lnRef idx="2">
            <a:schemeClr val="accent2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666415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150" y="353963"/>
            <a:ext cx="8514735" cy="6002389"/>
          </a:xfrm>
        </p:spPr>
        <p:txBody>
          <a:bodyPr>
            <a:normAutofit fontScale="85000" lnSpcReduction="10000"/>
          </a:bodyPr>
          <a:lstStyle/>
          <a:p>
            <a:pPr marL="0" indent="0" defTabSz="685324">
              <a:lnSpc>
                <a:spcPct val="110000"/>
              </a:lnSpc>
              <a:spcAft>
                <a:spcPts val="1200"/>
              </a:spcAft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賦予課程「</a:t>
            </a:r>
            <a:r>
              <a:rPr lang="zh-TW" altLang="en-US" sz="43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價值定位</a:t>
            </a:r>
            <a:r>
              <a:rPr lang="zh-TW" altLang="en-US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endParaRPr lang="en-US" altLang="zh-TW" sz="4300" dirty="0">
              <a:ea typeface="Roboto Light" panose="02000000000000000000" pitchFamily="2" charset="0"/>
              <a:cs typeface="Lato Light"/>
            </a:endParaRPr>
          </a:p>
          <a:p>
            <a:pPr defTabSz="685324">
              <a:lnSpc>
                <a:spcPct val="110000"/>
              </a:lnSpc>
            </a:pPr>
            <a:r>
              <a:rPr lang="zh-TW" altLang="en-US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連結未來的學習挑戰和生活情境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324">
              <a:lnSpc>
                <a:spcPct val="110000"/>
              </a:lnSpc>
            </a:pPr>
            <a:r>
              <a:rPr lang="zh-TW" altLang="en-US" sz="3600" dirty="0" smtClean="0">
                <a:ea typeface="Roboto Light" panose="02000000000000000000" pitchFamily="2" charset="0"/>
                <a:cs typeface="Lato Light"/>
              </a:rPr>
              <a:t>詮釋課程名稱的學習內容和範圍。</a:t>
            </a:r>
            <a:endParaRPr lang="en-US" altLang="zh-TW" sz="3600" dirty="0">
              <a:ea typeface="Roboto Light" panose="02000000000000000000" pitchFamily="2" charset="0"/>
              <a:cs typeface="Lato Light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對於學生學習有何重要貢獻？促成那些</a:t>
            </a:r>
            <a:r>
              <a:rPr lang="zh-TW" altLang="en-US" sz="39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跨領域理解</a:t>
            </a:r>
            <a:r>
              <a:rPr lang="en-US" altLang="zh-TW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促發怎樣的</a:t>
            </a:r>
            <a:r>
              <a:rPr lang="zh-TW" altLang="en-US" sz="39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9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遷移？</a:t>
            </a:r>
            <a:endParaRPr lang="en-US" altLang="zh-TW" sz="3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  <a:buClr>
                <a:srgbClr val="FF66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</a:t>
            </a: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大概念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（跨領域共通及持久性理解）加以表述。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  <a:buClr>
                <a:srgbClr val="FF66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建議句型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：「大概念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：解釋大概念和學習主題內容的關係」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；例如，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5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結構與功能</a:t>
            </a:r>
            <a:r>
              <a:rPr lang="en-US" altLang="zh-TW" sz="35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5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次序</a:t>
            </a:r>
            <a:r>
              <a:rPr lang="en-US" altLang="zh-TW" sz="35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5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交互作用：探討不同年齡水梨樹的結構與功能和成長次序，進而運用不同肥料進行交互作用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40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</a:t>
            </a: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319205" y="624654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992297" y="618347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：修改范信賢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243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0841E0CC-9E48-4272-AE04-C8844E078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27" y="790583"/>
            <a:ext cx="462642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黃武雄：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讓孩子和世界真實的連結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3000"/>
              </a:spcBef>
              <a:buNone/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3000"/>
              </a:spcBef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∞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抽象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1CF9E59-50EE-4899-84C2-C29AB2CA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xmlns="" id="{43DF8051-B00D-492F-9AD3-664E0BD19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420" y="-31487"/>
            <a:ext cx="5882553" cy="638783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F684410-ADE5-4873-A8DE-E74617D8524B}"/>
              </a:ext>
            </a:extLst>
          </p:cNvPr>
          <p:cNvSpPr txBox="1"/>
          <p:nvPr/>
        </p:nvSpPr>
        <p:spPr>
          <a:xfrm>
            <a:off x="6984254" y="6384795"/>
            <a:ext cx="476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圖片來源：劉恆昌譯（</a:t>
            </a:r>
            <a:r>
              <a:rPr lang="en-US" altLang="zh-TW" sz="1400" dirty="0"/>
              <a:t>2018</a:t>
            </a:r>
            <a:r>
              <a:rPr lang="zh-TW" altLang="en-US" sz="1400" dirty="0"/>
              <a:t>）。創造思考的教室。</a:t>
            </a:r>
          </a:p>
        </p:txBody>
      </p:sp>
      <p:sp>
        <p:nvSpPr>
          <p:cNvPr id="6" name="矩形 5"/>
          <p:cNvSpPr/>
          <p:nvPr/>
        </p:nvSpPr>
        <p:spPr>
          <a:xfrm>
            <a:off x="165538" y="612749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00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文字 的圖片&#10;&#10;描述是以非常高的可信度產生">
            <a:extLst>
              <a:ext uri="{FF2B5EF4-FFF2-40B4-BE49-F238E27FC236}">
                <a16:creationId xmlns:a16="http://schemas.microsoft.com/office/drawing/2014/main" xmlns="" id="{0A9FEE34-ADDF-4F70-B624-88874150F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8106" y="1152787"/>
            <a:ext cx="7844179" cy="5203565"/>
          </a:xfr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6268554-CDAC-48A4-8A0B-8473CF9C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E494FA1-CB62-46C9-AD98-CBC39544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7"/>
            <a:ext cx="10515600" cy="1067807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價值定位：促成跨領域理解及學習遷移</a:t>
            </a:r>
            <a:endParaRPr lang="zh-TW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DC50038-E602-45E2-ACD4-F3C360D53847}"/>
              </a:ext>
            </a:extLst>
          </p:cNvPr>
          <p:cNvSpPr/>
          <p:nvPr/>
        </p:nvSpPr>
        <p:spPr>
          <a:xfrm>
            <a:off x="1862256" y="2007220"/>
            <a:ext cx="1918009" cy="1421780"/>
          </a:xfrm>
          <a:prstGeom prst="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F1CE487C-AF55-412E-8F52-9A4EBCA1B58F}"/>
              </a:ext>
            </a:extLst>
          </p:cNvPr>
          <p:cNvSpPr txBox="1"/>
          <p:nvPr/>
        </p:nvSpPr>
        <p:spPr>
          <a:xfrm>
            <a:off x="8378987" y="597597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altLang="zh-TW" sz="1200" dirty="0"/>
              <a:t>ask</a:t>
            </a:r>
            <a:r>
              <a:rPr lang="zh-TW" altLang="en-US" sz="1200" dirty="0"/>
              <a:t>跨領域素養導向課程設計初階工作坊實踐手冊</a:t>
            </a:r>
            <a:r>
              <a:rPr lang="en-US" altLang="zh-TW" sz="1200" dirty="0"/>
              <a:t>2017</a:t>
            </a:r>
            <a:r>
              <a:rPr lang="zh-TW" altLang="en-US" sz="1200" dirty="0"/>
              <a:t>版</a:t>
            </a:r>
          </a:p>
        </p:txBody>
      </p:sp>
    </p:spTree>
    <p:extLst>
      <p:ext uri="{BB962C8B-B14F-4D97-AF65-F5344CB8AC3E}">
        <p14:creationId xmlns:p14="http://schemas.microsoft.com/office/powerpoint/2010/main" xmlns="" val="11643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xmlns="" id="{A1881C7C-7C7B-4B5F-836D-603309439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15658232"/>
              </p:ext>
            </p:extLst>
          </p:nvPr>
        </p:nvGraphicFramePr>
        <p:xfrm>
          <a:off x="531643" y="1275157"/>
          <a:ext cx="11310257" cy="483136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07302">
                  <a:extLst>
                    <a:ext uri="{9D8B030D-6E8A-4147-A177-3AD203B41FA5}">
                      <a16:colId xmlns:a16="http://schemas.microsoft.com/office/drawing/2014/main" xmlns="" val="3074418657"/>
                    </a:ext>
                  </a:extLst>
                </a:gridCol>
                <a:gridCol w="8602955">
                  <a:extLst>
                    <a:ext uri="{9D8B030D-6E8A-4147-A177-3AD203B41FA5}">
                      <a16:colId xmlns:a16="http://schemas.microsoft.com/office/drawing/2014/main" xmlns="" val="289598883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大概念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定義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3367415"/>
                  </a:ext>
                </a:extLst>
              </a:tr>
              <a:tr h="9375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改變與穩定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系統隨著時間改變，產生某些因子的變化；當系統內各項因子不變的情況下，達到穩定的狀態。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15878616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人事物間的關聯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1824295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在事物上產生一種規律的樣態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5076717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結構與功能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相互關連元件間的排列或組織，形成特有功能</a:t>
                      </a:r>
                      <a:r>
                        <a:rPr lang="en-US" altLang="zh-TW" sz="2800" dirty="0"/>
                        <a:t>(</a:t>
                      </a:r>
                      <a:r>
                        <a:rPr lang="zh-TW" altLang="en-US" sz="2800" dirty="0"/>
                        <a:t>用</a:t>
                      </a:r>
                      <a:r>
                        <a:rPr lang="en-US" altLang="zh-TW" sz="2800" dirty="0"/>
                        <a:t>)</a:t>
                      </a:r>
                      <a:r>
                        <a:rPr lang="zh-TW" altLang="en-US" sz="2800" dirty="0"/>
                        <a:t>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129335197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系統與模型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一群有關係的元件，依據某種規則運作而形成的整體。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3548336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有原則的排列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8597407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交互作用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元件間透過任何形式的互動產生的影響</a:t>
                      </a:r>
                      <a:endParaRPr lang="zh-TW" alt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83473121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94C6114-EA02-4984-8A49-15438222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CC88820-2BC3-436C-B025-CC6E69BEBC1D}" type="slidenum">
              <a:rPr lang="zh-TW" altLang="en-US" sz="90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pPr defTabSz="685800">
                <a:defRPr/>
              </a:pPr>
              <a:t>43</a:t>
            </a:fld>
            <a:endParaRPr lang="zh-TW" altLang="en-US" sz="900" dirty="0">
              <a:solidFill>
                <a:prstClr val="black">
                  <a:tint val="75000"/>
                </a:prstClr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919C6A6-F1A7-4283-9346-3CB36D6D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30" y="274638"/>
            <a:ext cx="10804869" cy="750687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3-1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：跨領域共通概念─大概念</a:t>
            </a:r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示例</a:t>
            </a:r>
            <a:r>
              <a:rPr lang="zh-TW" altLang="en-US" sz="11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（取材自藍偉瑩）</a:t>
            </a:r>
            <a:endParaRPr lang="zh-TW" altLang="en-US" sz="11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7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xmlns="" id="{CACABA07-C965-406B-8AC5-7B3B483DC2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00996193"/>
              </p:ext>
            </p:extLst>
          </p:nvPr>
        </p:nvGraphicFramePr>
        <p:xfrm>
          <a:off x="442452" y="914402"/>
          <a:ext cx="11307097" cy="580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B8E07D-940E-40A3-A288-8F0CAA4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364D1A5B-6D47-4106-93AC-B9D3C3E36B6B}"/>
              </a:ext>
            </a:extLst>
          </p:cNvPr>
          <p:cNvSpPr txBox="1"/>
          <p:nvPr/>
        </p:nvSpPr>
        <p:spPr>
          <a:xfrm>
            <a:off x="1074657" y="233865"/>
            <a:ext cx="1037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3-2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：單領域多科目領綱的跨科概念舉例</a:t>
            </a:r>
          </a:p>
        </p:txBody>
      </p:sp>
      <p:sp>
        <p:nvSpPr>
          <p:cNvPr id="8" name="矩形 7"/>
          <p:cNvSpPr/>
          <p:nvPr/>
        </p:nvSpPr>
        <p:spPr>
          <a:xfrm>
            <a:off x="9699010" y="77172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076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xmlns="" id="{0B79208C-C83D-40CC-A1AC-83D053C2107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827285"/>
          <a:ext cx="11971176" cy="5884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295">
                  <a:extLst>
                    <a:ext uri="{9D8B030D-6E8A-4147-A177-3AD203B41FA5}">
                      <a16:colId xmlns:a16="http://schemas.microsoft.com/office/drawing/2014/main" xmlns="" val="3330087268"/>
                    </a:ext>
                  </a:extLst>
                </a:gridCol>
                <a:gridCol w="1921153">
                  <a:extLst>
                    <a:ext uri="{9D8B030D-6E8A-4147-A177-3AD203B41FA5}">
                      <a16:colId xmlns:a16="http://schemas.microsoft.com/office/drawing/2014/main" xmlns="" val="1013670592"/>
                    </a:ext>
                  </a:extLst>
                </a:gridCol>
                <a:gridCol w="7888728">
                  <a:extLst>
                    <a:ext uri="{9D8B030D-6E8A-4147-A177-3AD203B41FA5}">
                      <a16:colId xmlns:a16="http://schemas.microsoft.com/office/drawing/2014/main" xmlns="" val="2487065193"/>
                    </a:ext>
                  </a:extLst>
                </a:gridCol>
              </a:tblGrid>
              <a:tr h="901294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全球性內涵</a:t>
                      </a:r>
                      <a:endParaRPr lang="en-US" altLang="zh-TW" sz="2000" dirty="0"/>
                    </a:p>
                    <a:p>
                      <a:r>
                        <a:rPr lang="en-US" altLang="zh-TW" sz="2000" dirty="0"/>
                        <a:t>global contexts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探究問題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內容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5117"/>
                  </a:ext>
                </a:extLst>
              </a:tr>
              <a:tr h="1447533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認同和關係 </a:t>
                      </a:r>
                      <a:r>
                        <a:rPr lang="en-US" altLang="zh-TW" sz="2000" dirty="0"/>
                        <a:t>Identities and relationships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我是誰？我們是誰？ 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√競爭和合作  √團隊，歸屬和領導  √自我認同、自尊、自我狀態、角色和榜 樣   √自我效能；態度、動機、獨立；幸福和 美好生活 </a:t>
                      </a:r>
                      <a:endParaRPr lang="en-US" altLang="zh-TW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√身體、心理社會發展與轉換、健康及生 活方式選擇   </a:t>
                      </a:r>
                      <a:endParaRPr lang="en-US" altLang="zh-TW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√人性和人的尊嚴、倫理和道德判斷、意識和心靈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89622"/>
                  </a:ext>
                </a:extLst>
              </a:tr>
              <a:tr h="180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空間和時間</a:t>
                      </a:r>
                      <a:r>
                        <a:rPr lang="en-US" altLang="zh-TW" sz="2000" dirty="0"/>
                        <a:t>/ </a:t>
                      </a:r>
                      <a:r>
                        <a:rPr lang="zh-TW" altLang="en-US" sz="2000" dirty="0"/>
                        <a:t>時空觀點 </a:t>
                      </a:r>
                      <a:r>
                        <a:rPr lang="en-US" altLang="zh-TW" sz="2000" dirty="0"/>
                        <a:t>Orientation in space and time 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「哪裡」和 「何時」的意義是什麼</a:t>
                      </a:r>
                      <a:r>
                        <a:rPr lang="en-US" altLang="zh-TW" sz="2000" dirty="0"/>
                        <a:t>? 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√</a:t>
                      </a:r>
                      <a:r>
                        <a:rPr lang="en-US" altLang="zh-TW" sz="2000" dirty="0"/>
                        <a:t> </a:t>
                      </a:r>
                      <a:r>
                        <a:rPr lang="zh-TW" altLang="en-US" sz="2000" dirty="0"/>
                        <a:t>文明和社會歷史遺產；朝聖、遷徙；取代和交換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√「世」（</a:t>
                      </a:r>
                      <a:r>
                        <a:rPr lang="en-US" altLang="zh-TW" sz="2000" dirty="0"/>
                        <a:t>epoch</a:t>
                      </a:r>
                      <a:r>
                        <a:rPr lang="zh-TW" altLang="en-US" sz="2000" dirty="0"/>
                        <a:t>）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恐龍時代以後的時 期</a:t>
                      </a:r>
                      <a:r>
                        <a:rPr lang="en-US" altLang="zh-TW" sz="2000" dirty="0"/>
                        <a:t>)</a:t>
                      </a:r>
                      <a:r>
                        <a:rPr lang="zh-TW" altLang="en-US" sz="2000" dirty="0"/>
                        <a:t>、「代」（</a:t>
                      </a:r>
                      <a:r>
                        <a:rPr lang="en-US" altLang="zh-TW" sz="2000" dirty="0"/>
                        <a:t>Era</a:t>
                      </a:r>
                      <a:r>
                        <a:rPr lang="zh-TW" altLang="en-US" sz="2000" dirty="0"/>
                        <a:t>）、轉捩點與「大歷史」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√規模尺度、持續時間、頻率和變異性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√族群、邊界、交換和相互作用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√自然和人類的景觀╱樣貌與資源     √進化、制約和適應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0206818"/>
                  </a:ext>
                </a:extLst>
              </a:tr>
              <a:tr h="1554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個人和文化表 達 </a:t>
                      </a:r>
                      <a:r>
                        <a:rPr lang="en-US" altLang="zh-TW" sz="2000" dirty="0"/>
                        <a:t>personal and cultural expression 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創意表達 的本質及目的是什 麼</a:t>
                      </a:r>
                      <a:r>
                        <a:rPr lang="en-US" altLang="zh-TW" sz="2000" dirty="0"/>
                        <a:t>? 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√藝術、工藝、創作、美學     √ 產品、系統和組職機構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 社會實體的建構；哲學和生活方式；信 仰系統；儀式和戲劇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 批判性素養╱思辨素養、語言和語言系 統；歷史觀點、領域和學科╱觀點、專業 領域與知識領域的發展歷史；分析和論 據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√後設認知和抽象思維       √創業精神、實踐和素養╱能力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684209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289244E-455B-4E38-9FC4-2127581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DEF9AD7-6AB7-4933-A6EA-7EFE5533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80448"/>
            <a:ext cx="11320098" cy="578519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</a:rPr>
              <a:t>工具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</a:rPr>
              <a:t>3-3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</a:rPr>
              <a:t>：</a:t>
            </a:r>
            <a:r>
              <a:rPr lang="en-US" altLang="zh-TW" sz="3100" dirty="0">
                <a:solidFill>
                  <a:schemeClr val="accent5">
                    <a:lumMod val="50000"/>
                  </a:schemeClr>
                </a:solidFill>
              </a:rPr>
              <a:t>IB </a:t>
            </a:r>
            <a:r>
              <a:rPr lang="zh-TW" altLang="en-US" sz="3100" dirty="0">
                <a:solidFill>
                  <a:schemeClr val="accent5">
                    <a:lumMod val="50000"/>
                  </a:schemeClr>
                </a:solidFill>
              </a:rPr>
              <a:t>的 </a:t>
            </a:r>
            <a:r>
              <a:rPr lang="en-US" altLang="zh-TW" sz="3100" dirty="0">
                <a:solidFill>
                  <a:schemeClr val="accent5">
                    <a:lumMod val="50000"/>
                  </a:schemeClr>
                </a:solidFill>
              </a:rPr>
              <a:t>Global Context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</a:rPr>
              <a:t>（全球性內涵）    </a:t>
            </a:r>
            <a:r>
              <a:rPr lang="zh-TW" altLang="en-US" sz="1300" dirty="0"/>
              <a:t>資料來源：</a:t>
            </a:r>
            <a:r>
              <a:rPr lang="en-US" altLang="zh-TW" sz="1300" dirty="0"/>
              <a:t>ask</a:t>
            </a:r>
            <a:r>
              <a:rPr lang="zh-TW" altLang="en-US" sz="1300" dirty="0"/>
              <a:t>跨領域素養導向課程設計初階工作坊實踐手冊</a:t>
            </a:r>
            <a:r>
              <a:rPr lang="en-US" altLang="zh-TW" sz="1300" dirty="0"/>
              <a:t>2017</a:t>
            </a:r>
            <a:r>
              <a:rPr lang="zh-TW" altLang="en-US" sz="1300" dirty="0"/>
              <a:t>版</a:t>
            </a:r>
            <a:br>
              <a:rPr lang="zh-TW" altLang="en-US" sz="1300" dirty="0"/>
            </a:br>
            <a:endParaRPr lang="zh-TW" altLang="en-US" sz="13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3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xmlns="" id="{0B79208C-C83D-40CC-A1AC-83D053C2107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" y="892771"/>
          <a:ext cx="12191998" cy="5965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593">
                  <a:extLst>
                    <a:ext uri="{9D8B030D-6E8A-4147-A177-3AD203B41FA5}">
                      <a16:colId xmlns:a16="http://schemas.microsoft.com/office/drawing/2014/main" xmlns="" val="3330087268"/>
                    </a:ext>
                  </a:extLst>
                </a:gridCol>
                <a:gridCol w="2162307">
                  <a:extLst>
                    <a:ext uri="{9D8B030D-6E8A-4147-A177-3AD203B41FA5}">
                      <a16:colId xmlns:a16="http://schemas.microsoft.com/office/drawing/2014/main" xmlns="" val="1013670592"/>
                    </a:ext>
                  </a:extLst>
                </a:gridCol>
                <a:gridCol w="8077098">
                  <a:extLst>
                    <a:ext uri="{9D8B030D-6E8A-4147-A177-3AD203B41FA5}">
                      <a16:colId xmlns:a16="http://schemas.microsoft.com/office/drawing/2014/main" xmlns="" val="2487065193"/>
                    </a:ext>
                  </a:extLst>
                </a:gridCol>
              </a:tblGrid>
              <a:tr h="1081607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全球性內涵</a:t>
                      </a:r>
                      <a:endParaRPr lang="en-US" altLang="zh-TW" sz="2000" dirty="0"/>
                    </a:p>
                    <a:p>
                      <a:r>
                        <a:rPr lang="en-US" altLang="zh-TW" sz="2000" dirty="0"/>
                        <a:t>global contexts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探究問題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內容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5117"/>
                  </a:ext>
                </a:extLst>
              </a:tr>
              <a:tr h="1409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科技創新 </a:t>
                      </a:r>
                      <a:r>
                        <a:rPr lang="en-US" altLang="zh-TW" sz="2000" dirty="0"/>
                        <a:t>scientific and technical innovation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世界如何 運作</a:t>
                      </a:r>
                      <a:r>
                        <a:rPr lang="en-US" altLang="zh-TW" sz="2000" dirty="0"/>
                        <a:t>? /</a:t>
                      </a:r>
                      <a:r>
                        <a:rPr lang="zh-TW" altLang="en-US" sz="2000" dirty="0"/>
                        <a:t>我們如何 理解我們（所在的） 世界？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√系統、模型、方法；產品、流程和解決方案  </a:t>
                      </a:r>
                      <a:endParaRPr lang="en-US" altLang="zh-TW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√適應、智慧╱創造與進步╱演進      √機會、風險、後果和責任  </a:t>
                      </a:r>
                      <a:endParaRPr lang="en-US" altLang="zh-TW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 現代化、工業化、工程     √生物革命 </a:t>
                      </a:r>
                      <a:endParaRPr lang="en-US" altLang="zh-TW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√ 數字╱數位生活、虛擬環境和資訊時代  √數學難題、原理和發現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89622"/>
                  </a:ext>
                </a:extLst>
              </a:tr>
              <a:tr h="1737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全球化和永續 發展 </a:t>
                      </a:r>
                      <a:r>
                        <a:rPr lang="en-US" altLang="zh-TW" sz="2000" dirty="0"/>
                        <a:t>globalization and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sustainability 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所有事物 是如何連結的</a:t>
                      </a:r>
                      <a:r>
                        <a:rPr lang="en-US" altLang="zh-TW" sz="2000" dirty="0"/>
                        <a:t>?/ </a:t>
                      </a:r>
                      <a:r>
                        <a:rPr lang="zh-TW" altLang="en-US" sz="2000" dirty="0"/>
                        <a:t>事 物如何產生連結？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√ 市場、商品和商業化     √人類對環境的影響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√共同性、多樣性和互相關連性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√消費、守恆性╱保育、自然資源和公眾產 品╱公共產品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√人口和人口統計學       √城市規劃、策略和基礎設施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0206818"/>
                  </a:ext>
                </a:extLst>
              </a:tr>
              <a:tr h="1737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公平</a:t>
                      </a:r>
                      <a:r>
                        <a:rPr lang="en-US" altLang="zh-TW" sz="2000" dirty="0"/>
                        <a:t>/</a:t>
                      </a:r>
                      <a:r>
                        <a:rPr lang="zh-TW" altLang="en-US" sz="2000" dirty="0"/>
                        <a:t>公義</a:t>
                      </a:r>
                      <a:r>
                        <a:rPr lang="en-US" altLang="zh-TW" sz="2000" dirty="0"/>
                        <a:t>/</a:t>
                      </a:r>
                      <a:r>
                        <a:rPr lang="zh-TW" altLang="en-US" sz="2000" dirty="0"/>
                        <a:t>正 義與發展 </a:t>
                      </a:r>
                      <a:r>
                        <a:rPr lang="en-US" altLang="zh-TW" sz="2000" dirty="0"/>
                        <a:t>fairness and development 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什麼是我們共通的人性的後果</a:t>
                      </a:r>
                      <a:r>
                        <a:rPr lang="en-US" altLang="zh-TW" sz="2000" dirty="0"/>
                        <a:t>/</a:t>
                      </a:r>
                      <a:r>
                        <a:rPr lang="zh-TW" altLang="en-US" sz="2000" dirty="0"/>
                        <a:t>人類的共同承擔</a:t>
                      </a:r>
                      <a:r>
                        <a:rPr lang="en-US" altLang="zh-TW" sz="20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√</a:t>
                      </a:r>
                      <a:r>
                        <a:rPr lang="en-US" altLang="zh-TW" sz="2000" dirty="0"/>
                        <a:t> </a:t>
                      </a:r>
                      <a:r>
                        <a:rPr lang="zh-TW" altLang="en-US" sz="2000" dirty="0"/>
                        <a:t>民主、政治、政府和文明社會╱公民社會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√不平等、差異和包容性     √人類發展與能力；社會企業家 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√權利、法律、公民責任和公共場域     √正義、和平與衝突管理 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√權力和特權、權威、安全和自由    √想像充滿希望的未來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684209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289244E-455B-4E38-9FC4-2127581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DEF9AD7-6AB7-4933-A6EA-7EFE5533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05348"/>
            <a:ext cx="11599127" cy="705392"/>
          </a:xfrm>
        </p:spPr>
        <p:txBody>
          <a:bodyPr>
            <a:normAutofit fontScale="90000"/>
          </a:bodyPr>
          <a:lstStyle/>
          <a:p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</a:rPr>
              <a:t>IB 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</a:rPr>
              <a:t>的 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</a:rPr>
              <a:t>Global Context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</a:rPr>
              <a:t>（全球性內涵）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</a:rPr>
              <a:t>續表</a:t>
            </a:r>
            <a:r>
              <a:rPr lang="zh-TW" altLang="en-US" sz="1300" dirty="0"/>
              <a:t>資料來源：</a:t>
            </a:r>
            <a:r>
              <a:rPr lang="en-US" altLang="zh-TW" sz="1300" dirty="0"/>
              <a:t>ask</a:t>
            </a:r>
            <a:r>
              <a:rPr lang="zh-TW" altLang="en-US" sz="1300" dirty="0"/>
              <a:t>跨領域素養導向課程設計初階工作坊實踐手冊</a:t>
            </a:r>
            <a:r>
              <a:rPr lang="en-US" altLang="zh-TW" sz="1300" dirty="0"/>
              <a:t>2017</a:t>
            </a:r>
            <a:r>
              <a:rPr lang="zh-TW" altLang="en-US" sz="1300" dirty="0"/>
              <a:t>版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2479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7" y="4216624"/>
            <a:ext cx="2526192" cy="1519816"/>
          </a:xfrm>
        </p:spPr>
        <p:txBody>
          <a:bodyPr>
            <a:normAutofit/>
          </a:bodyPr>
          <a:lstStyle/>
          <a:p>
            <a:r>
              <a:rPr lang="zh-TW" altLang="en-US" dirty="0"/>
              <a:t>參考示例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sz="14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BFF3F178-91D7-4B30-96D7-880888D28BE6}"/>
              </a:ext>
            </a:extLst>
          </p:cNvPr>
          <p:cNvSpPr txBox="1">
            <a:spLocks/>
          </p:cNvSpPr>
          <p:nvPr/>
        </p:nvSpPr>
        <p:spPr>
          <a:xfrm>
            <a:off x="352524" y="5406133"/>
            <a:ext cx="2526192" cy="12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1400" dirty="0" smtClean="0"/>
              <a:t>—</a:t>
            </a:r>
            <a:r>
              <a:rPr lang="zh-TW" altLang="en-US" sz="1400" dirty="0" smtClean="0"/>
              <a:t>全國種子講師培訓台中安和國中場 </a:t>
            </a:r>
            <a:r>
              <a:rPr lang="en-US" altLang="zh-TW" sz="1400" dirty="0" smtClean="0"/>
              <a:t>108/04/18</a:t>
            </a:r>
            <a:r>
              <a:rPr lang="en-US" altLang="zh-TW" sz="1400" dirty="0"/>
              <a:t/>
            </a:r>
            <a:br>
              <a:rPr lang="en-US" altLang="zh-TW" sz="1400" dirty="0"/>
            </a:br>
            <a:r>
              <a:rPr lang="en-US" altLang="zh-TW" sz="1400" dirty="0" smtClean="0"/>
              <a:t>—</a:t>
            </a:r>
            <a:r>
              <a:rPr lang="zh-TW" altLang="en-US" sz="1400" dirty="0" smtClean="0"/>
              <a:t>東師附小 </a:t>
            </a:r>
            <a:r>
              <a:rPr lang="en-US" altLang="zh-TW" sz="1400" dirty="0" smtClean="0"/>
              <a:t>108/3/31</a:t>
            </a:r>
            <a:endParaRPr lang="zh-TW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377D2D80-386A-4E20-BC39-6D8DE00D661C}"/>
              </a:ext>
            </a:extLst>
          </p:cNvPr>
          <p:cNvSpPr/>
          <p:nvPr/>
        </p:nvSpPr>
        <p:spPr>
          <a:xfrm>
            <a:off x="2366012" y="1275115"/>
            <a:ext cx="3898905" cy="1394150"/>
          </a:xfrm>
          <a:prstGeom prst="rect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194" name="Picture 2" descr="G:\演講\三階回流20190514-0517\261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1013"/>
            <a:ext cx="6419461" cy="3083281"/>
          </a:xfrm>
          <a:prstGeom prst="rect">
            <a:avLst/>
          </a:prstGeom>
          <a:noFill/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6A175948-A7C7-473F-81F6-85527FBD88EF}"/>
              </a:ext>
            </a:extLst>
          </p:cNvPr>
          <p:cNvSpPr/>
          <p:nvPr/>
        </p:nvSpPr>
        <p:spPr>
          <a:xfrm>
            <a:off x="0" y="1970939"/>
            <a:ext cx="3069771" cy="1565364"/>
          </a:xfrm>
          <a:prstGeom prst="rect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195" name="Picture 3" descr="G:\演講\三階回流20190514-0517\Nonam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5363" y="495787"/>
            <a:ext cx="5131837" cy="2956540"/>
          </a:xfrm>
          <a:prstGeom prst="rect">
            <a:avLst/>
          </a:prstGeom>
          <a:noFill/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A175948-A7C7-473F-81F6-85527FBD88EF}"/>
              </a:ext>
            </a:extLst>
          </p:cNvPr>
          <p:cNvSpPr/>
          <p:nvPr/>
        </p:nvSpPr>
        <p:spPr>
          <a:xfrm>
            <a:off x="6831300" y="1700352"/>
            <a:ext cx="5037239" cy="1712157"/>
          </a:xfrm>
          <a:prstGeom prst="rect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196" name="Picture 4" descr="G:\演講\三階回流20190514-0517\Noname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2163" y="3984171"/>
            <a:ext cx="7165910" cy="2452979"/>
          </a:xfrm>
          <a:prstGeom prst="rect">
            <a:avLst/>
          </a:prstGeom>
          <a:noFill/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4ED0FD11-99ED-4DFA-BD00-E7A93D948F40}"/>
              </a:ext>
            </a:extLst>
          </p:cNvPr>
          <p:cNvSpPr/>
          <p:nvPr/>
        </p:nvSpPr>
        <p:spPr>
          <a:xfrm>
            <a:off x="4049487" y="4979339"/>
            <a:ext cx="7128586" cy="1517878"/>
          </a:xfrm>
          <a:prstGeom prst="rect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490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描述是以高可信度產生">
            <a:extLst>
              <a:ext uri="{FF2B5EF4-FFF2-40B4-BE49-F238E27FC236}">
                <a16:creationId xmlns:a16="http://schemas.microsoft.com/office/drawing/2014/main" xmlns="" id="{C463E330-015F-4B19-A015-71C2C9E67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5" r="3" b="3"/>
          <a:stretch/>
        </p:blipFill>
        <p:spPr>
          <a:xfrm>
            <a:off x="7582104" y="1010202"/>
            <a:ext cx="4492753" cy="4588267"/>
          </a:xfrm>
          <a:prstGeom prst="rect">
            <a:avLst/>
          </a:prstGeom>
          <a:effectLst/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64" y="2094848"/>
            <a:ext cx="6725868" cy="433090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根據設計理念與學生學習需求，選擇呼應的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該教育階段總綱核心素養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建議以</a:t>
            </a:r>
            <a: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為原則，避免失焦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，並有利學習的浸潤與深化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將總綱核心素養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編碼及內容完整複製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，但可以雙刪除線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部分內容。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48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15" y="336407"/>
            <a:ext cx="6433457" cy="1129261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：素養選擇與擷取</a:t>
            </a: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128072" y="1741971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815016" y="604351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542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9C43862D-E695-4545-88C2-9979944A62DB}" type="slidenum">
              <a:rPr lang="en-US" altLang="zh-TW" smtClean="0"/>
              <a:pPr algn="l">
                <a:spcAft>
                  <a:spcPts val="600"/>
                </a:spcAft>
                <a:defRPr/>
              </a:pPr>
              <a:t>49</a:t>
            </a:fld>
            <a:endParaRPr lang="en-US" altLang="zh-TW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0" y="367105"/>
            <a:ext cx="2850397" cy="22310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參考示例</a:t>
            </a:r>
            <a:r>
              <a:rPr lang="en-US" altLang="zh-TW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altLang="zh-TW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altLang="zh-TW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altLang="zh-TW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altLang="zh-TW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—</a:t>
            </a:r>
            <a:r>
              <a:rPr lang="zh-TW" alt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苗栗縣校長課程領導人培訓班</a:t>
            </a:r>
            <a:endParaRPr lang="en-US" altLang="zh-TW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3117" y="37322"/>
            <a:ext cx="8822230" cy="66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24112F4-94A8-43B3-B775-5FF1A4188A98}"/>
              </a:ext>
            </a:extLst>
          </p:cNvPr>
          <p:cNvSpPr/>
          <p:nvPr/>
        </p:nvSpPr>
        <p:spPr>
          <a:xfrm>
            <a:off x="3331028" y="1968760"/>
            <a:ext cx="5840963" cy="9610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682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05" y="2474124"/>
            <a:ext cx="7772399" cy="24524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60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</a:t>
            </a:r>
            <a:r>
              <a:rPr lang="en-US" altLang="zh-TW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(WHY)</a:t>
            </a:r>
            <a:br>
              <a:rPr lang="en-US" altLang="zh-TW" sz="60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0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4359" y="4261250"/>
            <a:ext cx="2344941" cy="151151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05560" y="365009"/>
            <a:ext cx="5171415" cy="2354579"/>
            <a:chOff x="3992486" y="279572"/>
            <a:chExt cx="7292340" cy="3289069"/>
          </a:xfrm>
        </p:grpSpPr>
        <p:grpSp>
          <p:nvGrpSpPr>
            <p:cNvPr id="8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7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5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7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69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3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4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5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1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0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2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2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4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7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29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3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5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1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19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82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979714"/>
            <a:ext cx="8952322" cy="53766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目標基本形式：</a:t>
            </a:r>
            <a:r>
              <a:rPr lang="zh-TW" altLang="en-US" sz="3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（副詞＋）</a:t>
            </a:r>
            <a:r>
              <a:rPr lang="zh-TW" altLang="en-US" sz="38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動詞＋名詞。</a:t>
            </a:r>
            <a:endParaRPr lang="en-US" altLang="zh-TW" sz="38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選取後的該教育階段「總綱核心素養</a:t>
            </a: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」內動作性質作為</a:t>
            </a:r>
            <a:r>
              <a:rPr lang="zh-TW" altLang="en-US" sz="3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加上主題學習內容為</a:t>
            </a:r>
            <a:r>
              <a:rPr lang="zh-TW" altLang="en-US" sz="3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」結合，敘寫</a:t>
            </a:r>
            <a:r>
              <a:rPr lang="zh-TW" altLang="en-US" sz="38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學生特質，可參考動詞表，調整動詞層次。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50</a:t>
            </a:fld>
            <a:endParaRPr lang="zh-TW" altLang="en-US"/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49" y="501650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731040" y="576360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資料來源：修改范信賢老師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58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0CAE2AF-94A7-4DEE-986C-C0A4F977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學習目標：</a:t>
            </a:r>
            <a:r>
              <a:rPr lang="zh-TW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（副詞＋）</a:t>
            </a:r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en-US" altLang="zh-TW" sz="4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endParaRPr lang="zh-TW" altLang="en-US" sz="4000" dirty="0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EF76973-19E5-48B0-99C3-2CF875FF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5" name="圖片 2">
            <a:hlinkClick r:id="rId2" action="ppaction://hlinkfile"/>
            <a:extLst>
              <a:ext uri="{FF2B5EF4-FFF2-40B4-BE49-F238E27FC236}">
                <a16:creationId xmlns:a16="http://schemas.microsoft.com/office/drawing/2014/main" xmlns="" id="{230C82E9-338A-4048-9E66-2D77944F2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1504" y="1052736"/>
            <a:ext cx="943304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4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85192"/>
            <a:ext cx="10515600" cy="914400"/>
          </a:xfrm>
        </p:spPr>
        <p:txBody>
          <a:bodyPr>
            <a:normAutofit fontScale="90000"/>
          </a:bodyPr>
          <a:lstStyle/>
          <a:p>
            <a:r>
              <a:rPr lang="zh-TW" altLang="zh-TW" b="1" dirty="0" smtClean="0"/>
              <a:t>認知領域動詞參考</a:t>
            </a:r>
            <a:r>
              <a:rPr lang="zh-TW" altLang="zh-TW" b="1" dirty="0" smtClean="0"/>
              <a:t>表</a:t>
            </a:r>
            <a:r>
              <a:rPr lang="zh-TW" altLang="zh-TW" sz="1100" b="1" dirty="0" smtClean="0"/>
              <a:t>資料來源</a:t>
            </a:r>
            <a:r>
              <a:rPr lang="en-US" altLang="zh-TW" sz="1100" b="1" dirty="0" smtClean="0"/>
              <a:t>:</a:t>
            </a:r>
            <a:r>
              <a:rPr lang="zh-TW" altLang="zh-TW" sz="1100" b="1" dirty="0" smtClean="0"/>
              <a:t>十二年國民基本教育領域課程綱要核心素養發展手冊</a:t>
            </a:r>
            <a:r>
              <a:rPr lang="en-US" altLang="zh-TW" sz="1100" b="1" dirty="0" smtClean="0"/>
              <a:t>(</a:t>
            </a:r>
            <a:r>
              <a:rPr lang="zh-TW" altLang="zh-TW" sz="1100" b="1" dirty="0" smtClean="0"/>
              <a:t>國家教育研究院</a:t>
            </a:r>
            <a:r>
              <a:rPr lang="en-US" altLang="zh-TW" sz="1100" b="1" dirty="0" smtClean="0"/>
              <a:t>, 2015)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</p:nvPr>
        </p:nvGraphicFramePr>
        <p:xfrm>
          <a:off x="838200" y="1355709"/>
          <a:ext cx="10515600" cy="4569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127"/>
                <a:gridCol w="7901473"/>
              </a:tblGrid>
              <a:tr h="725613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認知領域</a:t>
                      </a:r>
                    </a:p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目標層次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行為動詞</a:t>
                      </a:r>
                    </a:p>
                  </a:txBody>
                  <a:tcPr marL="68580" marR="68580" marT="0" marB="0" anchor="ctr"/>
                </a:tc>
              </a:tr>
              <a:tr h="601092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記憶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認識、回憶、定義、描述、識別、標明、列舉、配合、指定、概述、複製、陳述</a:t>
                      </a:r>
                    </a:p>
                  </a:txBody>
                  <a:tcPr marL="68580" marR="68580" marT="0" marB="0" anchor="ctr"/>
                </a:tc>
              </a:tr>
              <a:tr h="724087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理解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說明、舉例、分類、概述、推斷、比較、解釋、轉換、辯護、辨別、評價、引申、歸納、釋義、預測、改寫</a:t>
                      </a:r>
                    </a:p>
                  </a:txBody>
                  <a:tcPr marL="68580" marR="68580" marT="0" marB="0" anchor="ctr"/>
                </a:tc>
              </a:tr>
              <a:tr h="728568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應用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執行、實施、改變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轉換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、計算、證明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說明或展示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、發現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探索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、操作、修改、預估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測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、準備、連結、示範、解決、使用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運用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4087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分析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差別、組織、歸因、拆解、圖示、區別、辨別、識別、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舉例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說明、推論、概述、指出、連結、選擇、區分、細分</a:t>
                      </a:r>
                    </a:p>
                  </a:txBody>
                  <a:tcPr marL="68580" marR="68580" marT="0" marB="0" anchor="ctr"/>
                </a:tc>
              </a:tr>
              <a:tr h="724087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評鑑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latin typeface="Calibri"/>
                          <a:ea typeface="新細明體"/>
                          <a:cs typeface="Times New Roman"/>
                        </a:rPr>
                        <a:t>檢核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、評述、評價、比較、評斷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總結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、對照、描述、鑑別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區別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、解釋、證明、詮釋、連結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關聯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、總結、支持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證實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95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創造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創造、計劃、製作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945134" y="6071510"/>
            <a:ext cx="447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 smtClean="0"/>
              <a:t>資料來源：參考</a:t>
            </a:r>
            <a:r>
              <a:rPr lang="en-US" altLang="zh-TW" dirty="0" smtClean="0"/>
              <a:t>Anderson&amp; </a:t>
            </a:r>
            <a:r>
              <a:rPr lang="en-US" altLang="zh-TW" dirty="0" err="1" smtClean="0"/>
              <a:t>Krathwohl</a:t>
            </a:r>
            <a:r>
              <a:rPr lang="en-US" altLang="zh-TW" dirty="0" smtClean="0"/>
              <a:t>(2001)</a:t>
            </a:r>
            <a:endParaRPr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b="1" dirty="0" smtClean="0"/>
              <a:t>情意領域動詞</a:t>
            </a:r>
            <a:r>
              <a:rPr lang="zh-TW" altLang="zh-TW" b="1" dirty="0" smtClean="0"/>
              <a:t>參考表</a:t>
            </a:r>
            <a:r>
              <a:rPr lang="en-US" altLang="zh-TW" b="1" dirty="0" smtClean="0"/>
              <a:t>    </a:t>
            </a:r>
            <a:r>
              <a:rPr lang="zh-TW" altLang="zh-TW" sz="1000" b="1" dirty="0" smtClean="0"/>
              <a:t>資料來源</a:t>
            </a:r>
            <a:r>
              <a:rPr lang="en-US" altLang="zh-TW" sz="1000" b="1" dirty="0" smtClean="0"/>
              <a:t>:</a:t>
            </a:r>
            <a:r>
              <a:rPr lang="zh-TW" altLang="zh-TW" sz="1000" b="1" dirty="0" smtClean="0"/>
              <a:t>十二年國民基本教育領域課程綱要核心素養發展手冊</a:t>
            </a:r>
            <a:r>
              <a:rPr lang="en-US" altLang="zh-TW" sz="1000" b="1" dirty="0" smtClean="0"/>
              <a:t>(</a:t>
            </a:r>
            <a:r>
              <a:rPr lang="zh-TW" altLang="zh-TW" sz="1000" b="1" dirty="0" smtClean="0"/>
              <a:t>國家教育研究院</a:t>
            </a:r>
            <a:r>
              <a:rPr lang="en-US" altLang="zh-TW" sz="1000" b="1" dirty="0" smtClean="0"/>
              <a:t>, </a:t>
            </a:r>
            <a:r>
              <a:rPr lang="en-US" altLang="zh-TW" sz="1000" b="1" dirty="0" smtClean="0"/>
              <a:t>2015</a:t>
            </a:r>
            <a:r>
              <a:rPr lang="en-US" altLang="zh-TW" sz="1000" b="1" dirty="0" smtClean="0"/>
              <a:t>)</a:t>
            </a:r>
            <a:endParaRPr lang="zh-TW" altLang="en-US" sz="1000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838200" y="1825621"/>
          <a:ext cx="10515600" cy="3959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788"/>
                <a:gridCol w="7882812"/>
              </a:tblGrid>
              <a:tr h="659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情意領域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目標層次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行為動詞</a:t>
                      </a:r>
                    </a:p>
                  </a:txBody>
                  <a:tcPr marL="68580" marR="68580" marT="0" marB="0" anchor="ctr"/>
                </a:tc>
              </a:tr>
              <a:tr h="659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接受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詢問、選擇、描述、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領會、採用或仿效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、給予、 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維持、包含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、識別、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定位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、指定、指明、回應、選擇、使用</a:t>
                      </a:r>
                    </a:p>
                  </a:txBody>
                  <a:tcPr marL="68580" marR="68580" marT="0" marB="0" anchor="ctr"/>
                </a:tc>
              </a:tr>
              <a:tr h="659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反應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回應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反應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回應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、幫助、順從、遵守、討論、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接受或做出反應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、幫助、標明、執行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表現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、實行、呈現、覺察、背誦、報告、選擇、識別、編寫</a:t>
                      </a:r>
                    </a:p>
                  </a:txBody>
                  <a:tcPr marL="68580" marR="68580" marT="0" marB="0" anchor="ctr"/>
                </a:tc>
              </a:tr>
              <a:tr h="659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評價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完成、描述、區分、解釋、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領會、採用或仿效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、形成、創始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著手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邀約或引致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、參與、證明、提議、解讀、報告、選擇、分享、研究、操作或運作</a:t>
                      </a:r>
                    </a:p>
                  </a:txBody>
                  <a:tcPr marL="68580" marR="68580" marT="0" marB="0" anchor="ctr"/>
                </a:tc>
              </a:tr>
              <a:tr h="659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重組或組織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堅持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遵守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、改變、安排、結合、對比、完成、辯護、解釋、歸納、識別、結合、修改、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整理或安排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、組織、準備、連結、綜合</a:t>
                      </a:r>
                    </a:p>
                  </a:txBody>
                  <a:tcPr marL="68580" marR="68580" marT="0" marB="0" anchor="ctr"/>
                </a:tc>
              </a:tr>
              <a:tr h="659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價值觀的型塑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品格的養成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扮演、區別、表現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展現、顯示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、影響、傾聽、修改、執行或表現、實行、提議、具備、詢問、修訂、服務或供應、解決、使用、證實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945134" y="5903559"/>
            <a:ext cx="393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 smtClean="0"/>
              <a:t>資料來源：參考</a:t>
            </a:r>
            <a:r>
              <a:rPr lang="en-US" altLang="zh-TW" dirty="0" err="1" smtClean="0"/>
              <a:t>Gronlund</a:t>
            </a:r>
            <a:r>
              <a:rPr lang="en-US" altLang="zh-TW" dirty="0" smtClean="0"/>
              <a:t> (1995: 105)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9977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zh-TW" b="1" dirty="0" smtClean="0"/>
              <a:t>技能</a:t>
            </a:r>
            <a:r>
              <a:rPr lang="zh-TW" altLang="zh-TW" b="1" dirty="0" smtClean="0"/>
              <a:t>領域動詞參考</a:t>
            </a:r>
            <a:r>
              <a:rPr lang="zh-TW" altLang="zh-TW" b="1" dirty="0" smtClean="0"/>
              <a:t>表</a:t>
            </a:r>
            <a:r>
              <a:rPr lang="zh-TW" altLang="zh-TW" sz="1300" b="1" dirty="0" smtClean="0"/>
              <a:t>資料來源</a:t>
            </a:r>
            <a:r>
              <a:rPr lang="en-US" altLang="zh-TW" sz="1300" b="1" dirty="0" smtClean="0"/>
              <a:t>:</a:t>
            </a:r>
            <a:r>
              <a:rPr lang="zh-TW" altLang="zh-TW" sz="1300" b="1" dirty="0" smtClean="0"/>
              <a:t>十二年國民基本教育領域課程綱要核心素養發展手冊</a:t>
            </a:r>
            <a:r>
              <a:rPr lang="en-US" altLang="zh-TW" sz="1300" b="1" dirty="0" smtClean="0"/>
              <a:t>(</a:t>
            </a:r>
            <a:r>
              <a:rPr lang="zh-TW" altLang="zh-TW" sz="1300" b="1" dirty="0" smtClean="0"/>
              <a:t>國家教育研究院</a:t>
            </a:r>
            <a:r>
              <a:rPr lang="en-US" altLang="zh-TW" sz="1300" b="1" dirty="0" smtClean="0"/>
              <a:t>, 2015)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894183" y="1648339"/>
          <a:ext cx="10515600" cy="405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739"/>
                <a:gridCol w="7714861"/>
              </a:tblGrid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技能領域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目標層次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行為動詞</a:t>
                      </a:r>
                    </a:p>
                  </a:txBody>
                  <a:tcPr marL="68580" marR="68580" marT="0" marB="0" anchor="ctr"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感知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挑選、描述、發現、區分、辨別、識別、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隔離或使脫離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、連結、選擇、區分</a:t>
                      </a:r>
                    </a:p>
                  </a:txBody>
                  <a:tcPr marL="68580" marR="68580" marT="0" marB="0" anchor="ctr"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準備狀態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著手、表現、解釋、行動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促使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、進行、反應、回應、示範、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          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開始、自願</a:t>
                      </a:r>
                    </a:p>
                  </a:txBody>
                  <a:tcPr marL="68580" marR="68580" marT="0" marB="0" anchor="ctr"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應用</a:t>
                      </a: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集合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收集</a:t>
                      </a:r>
                      <a:r>
                        <a:rPr lang="en-US" sz="1600" kern="100" dirty="0">
                          <a:latin typeface="Calibri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、建立、校準、建造、拆卸、表現、解剖、固定、修理、磨成、加熱、操作、測量、改正、混和、組織、素描、運作</a:t>
                      </a:r>
                    </a:p>
                  </a:txBody>
                  <a:tcPr marL="68580" marR="68580" marT="0" marB="0" anchor="ctr"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機械化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複雜性的外在反應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適應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改編或改建或適應、修改、改變、重整、重組、修訂、變更</a:t>
                      </a:r>
                    </a:p>
                  </a:txBody>
                  <a:tcPr marL="68580" marR="68580" marT="0" marB="0" anchor="ctr"/>
                </a:tc>
              </a:tr>
              <a:tr h="506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latin typeface="Calibri"/>
                          <a:ea typeface="新細明體"/>
                          <a:cs typeface="Times New Roman"/>
                        </a:rPr>
                        <a:t>獨創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新細明體"/>
                          <a:cs typeface="Times New Roman"/>
                        </a:rPr>
                        <a:t>安排、結合、組成、建造或建構、設計、創作或發明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33862" y="6006195"/>
            <a:ext cx="38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 smtClean="0"/>
              <a:t>資料來源：參考</a:t>
            </a:r>
            <a:r>
              <a:rPr lang="en-US" altLang="zh-TW" dirty="0" err="1" smtClean="0"/>
              <a:t>Gronlund</a:t>
            </a:r>
            <a:r>
              <a:rPr lang="en-US" altLang="zh-TW" dirty="0" smtClean="0"/>
              <a:t> (1995: 105) </a:t>
            </a:r>
            <a:endParaRPr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80" y="601926"/>
            <a:ext cx="2850397" cy="555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參考示例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—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全國種子講師培訓台中安和國中場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9C43862D-E695-4545-88C2-9979944A62DB}" type="slidenum">
              <a:rPr lang="en-US" altLang="zh-TW" smtClean="0"/>
              <a:pPr algn="l">
                <a:spcAft>
                  <a:spcPts val="600"/>
                </a:spcAft>
                <a:defRPr/>
              </a:pPr>
              <a:t>55</a:t>
            </a:fld>
            <a:endParaRPr lang="en-US" altLang="zh-TW"/>
          </a:p>
        </p:txBody>
      </p:sp>
      <p:grpSp>
        <p:nvGrpSpPr>
          <p:cNvPr id="6" name="Group 37">
            <a:extLst>
              <a:ext uri="{FF2B5EF4-FFF2-40B4-BE49-F238E27FC236}">
                <a16:creationId xmlns:a16="http://schemas.microsoft.com/office/drawing/2014/main" xmlns="" id="{7C090F2D-84C1-4A64-A690-3EC198D8F896}"/>
              </a:ext>
            </a:extLst>
          </p:cNvPr>
          <p:cNvGrpSpPr/>
          <p:nvPr/>
        </p:nvGrpSpPr>
        <p:grpSpPr>
          <a:xfrm>
            <a:off x="1580682" y="1682192"/>
            <a:ext cx="704486" cy="99326"/>
            <a:chOff x="10811887" y="2519530"/>
            <a:chExt cx="2273141" cy="320492"/>
          </a:xfrm>
        </p:grpSpPr>
        <p:sp>
          <p:nvSpPr>
            <p:cNvPr id="7" name="Oval 38">
              <a:extLst>
                <a:ext uri="{FF2B5EF4-FFF2-40B4-BE49-F238E27FC236}">
                  <a16:creationId xmlns:a16="http://schemas.microsoft.com/office/drawing/2014/main" xmlns="" id="{B1037527-EEE8-4F85-A033-42C1DAF14A54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39">
              <a:extLst>
                <a:ext uri="{FF2B5EF4-FFF2-40B4-BE49-F238E27FC236}">
                  <a16:creationId xmlns:a16="http://schemas.microsoft.com/office/drawing/2014/main" xmlns="" id="{F62D72B3-097C-4EF7-947F-661B3A7BE311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40">
              <a:extLst>
                <a:ext uri="{FF2B5EF4-FFF2-40B4-BE49-F238E27FC236}">
                  <a16:creationId xmlns:a16="http://schemas.microsoft.com/office/drawing/2014/main" xmlns="" id="{676A7852-B71B-4B44-8480-9F64F1640D2F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41">
              <a:extLst>
                <a:ext uri="{FF2B5EF4-FFF2-40B4-BE49-F238E27FC236}">
                  <a16:creationId xmlns:a16="http://schemas.microsoft.com/office/drawing/2014/main" xmlns="" id="{7949E188-E9C4-4690-A2FE-7D266E256D4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42">
              <a:extLst>
                <a:ext uri="{FF2B5EF4-FFF2-40B4-BE49-F238E27FC236}">
                  <a16:creationId xmlns:a16="http://schemas.microsoft.com/office/drawing/2014/main" xmlns="" id="{DF000E01-625D-4EDB-8EBC-F7FFFADF4E97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3">
              <a:extLst>
                <a:ext uri="{FF2B5EF4-FFF2-40B4-BE49-F238E27FC236}">
                  <a16:creationId xmlns:a16="http://schemas.microsoft.com/office/drawing/2014/main" xmlns="" id="{C5D977BD-562B-42BB-8E69-65AA35F079BD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50" name="Picture 2" descr="G:\演講\三階回流20190514-0517\261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8754" y="177282"/>
            <a:ext cx="8633246" cy="6680717"/>
          </a:xfrm>
          <a:prstGeom prst="rect">
            <a:avLst/>
          </a:prstGeom>
          <a:noFill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E24112F4-94A8-43B3-B775-5FF1A4188A98}"/>
              </a:ext>
            </a:extLst>
          </p:cNvPr>
          <p:cNvSpPr/>
          <p:nvPr/>
        </p:nvSpPr>
        <p:spPr>
          <a:xfrm>
            <a:off x="3565849" y="2186476"/>
            <a:ext cx="5736772" cy="17603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604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2EC6642-EFE2-4013-956D-84D5656E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06" y="3148458"/>
            <a:ext cx="760908" cy="56108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dirty="0" smtClean="0"/>
              <a:t>—</a:t>
            </a:r>
            <a:endParaRPr lang="zh-TW" altLang="en-US" sz="1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51EC9AB-AD39-44DF-BBE1-F0DC22CD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grpSp>
        <p:nvGrpSpPr>
          <p:cNvPr id="6" name="Group 37">
            <a:extLst>
              <a:ext uri="{FF2B5EF4-FFF2-40B4-BE49-F238E27FC236}">
                <a16:creationId xmlns:a16="http://schemas.microsoft.com/office/drawing/2014/main" xmlns="" id="{D1F6C112-2D90-4175-A31A-17867C69C1FC}"/>
              </a:ext>
            </a:extLst>
          </p:cNvPr>
          <p:cNvGrpSpPr/>
          <p:nvPr/>
        </p:nvGrpSpPr>
        <p:grpSpPr>
          <a:xfrm>
            <a:off x="546439" y="918350"/>
            <a:ext cx="704486" cy="99326"/>
            <a:chOff x="10811887" y="2519530"/>
            <a:chExt cx="2273141" cy="320492"/>
          </a:xfrm>
        </p:grpSpPr>
        <p:sp>
          <p:nvSpPr>
            <p:cNvPr id="7" name="Oval 38">
              <a:extLst>
                <a:ext uri="{FF2B5EF4-FFF2-40B4-BE49-F238E27FC236}">
                  <a16:creationId xmlns:a16="http://schemas.microsoft.com/office/drawing/2014/main" xmlns="" id="{C4E2BA53-FA0E-4B25-883F-3DE87D075491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39">
              <a:extLst>
                <a:ext uri="{FF2B5EF4-FFF2-40B4-BE49-F238E27FC236}">
                  <a16:creationId xmlns:a16="http://schemas.microsoft.com/office/drawing/2014/main" xmlns="" id="{B8B41271-5A29-4D94-9AA5-8A4BB4815E20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40">
              <a:extLst>
                <a:ext uri="{FF2B5EF4-FFF2-40B4-BE49-F238E27FC236}">
                  <a16:creationId xmlns:a16="http://schemas.microsoft.com/office/drawing/2014/main" xmlns="" id="{942E003B-8DB7-4016-A8A6-55965997EF65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1">
              <a:extLst>
                <a:ext uri="{FF2B5EF4-FFF2-40B4-BE49-F238E27FC236}">
                  <a16:creationId xmlns:a16="http://schemas.microsoft.com/office/drawing/2014/main" xmlns="" id="{47BC0244-8C36-435D-98F4-401A41F15D71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2">
              <a:extLst>
                <a:ext uri="{FF2B5EF4-FFF2-40B4-BE49-F238E27FC236}">
                  <a16:creationId xmlns:a16="http://schemas.microsoft.com/office/drawing/2014/main" xmlns="" id="{2870EA27-6B19-4B6B-9090-325A17B7DC32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3">
              <a:extLst>
                <a:ext uri="{FF2B5EF4-FFF2-40B4-BE49-F238E27FC236}">
                  <a16:creationId xmlns:a16="http://schemas.microsoft.com/office/drawing/2014/main" xmlns="" id="{F1584387-D719-40B9-8DC0-CAC388A6C32E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xmlns="" id="{32A89D14-1516-4DA6-963F-76956AD8C186}"/>
              </a:ext>
            </a:extLst>
          </p:cNvPr>
          <p:cNvSpPr/>
          <p:nvPr/>
        </p:nvSpPr>
        <p:spPr>
          <a:xfrm>
            <a:off x="3855565" y="3026004"/>
            <a:ext cx="650449" cy="329938"/>
          </a:xfrm>
          <a:prstGeom prst="ellipse">
            <a:avLst/>
          </a:prstGeom>
          <a:solidFill>
            <a:srgbClr val="4472C4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xmlns="" id="{F15A1FF8-A6B3-4554-A00F-16EA79FD3CB7}"/>
              </a:ext>
            </a:extLst>
          </p:cNvPr>
          <p:cNvSpPr/>
          <p:nvPr/>
        </p:nvSpPr>
        <p:spPr>
          <a:xfrm>
            <a:off x="3733015" y="3341804"/>
            <a:ext cx="723334" cy="367739"/>
          </a:xfrm>
          <a:prstGeom prst="ellipse">
            <a:avLst/>
          </a:prstGeom>
          <a:solidFill>
            <a:srgbClr val="4472C4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61F076E3-27AC-4E27-BCEF-6AACCFD4EBEC}"/>
              </a:ext>
            </a:extLst>
          </p:cNvPr>
          <p:cNvSpPr/>
          <p:nvPr/>
        </p:nvSpPr>
        <p:spPr>
          <a:xfrm>
            <a:off x="5871448" y="3072162"/>
            <a:ext cx="723334" cy="329938"/>
          </a:xfrm>
          <a:prstGeom prst="ellipse">
            <a:avLst/>
          </a:prstGeom>
          <a:solidFill>
            <a:srgbClr val="4472C4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xmlns="" id="{4F03BF09-E911-47AD-A306-945A04BEE687}"/>
              </a:ext>
            </a:extLst>
          </p:cNvPr>
          <p:cNvSpPr/>
          <p:nvPr/>
        </p:nvSpPr>
        <p:spPr>
          <a:xfrm>
            <a:off x="9115720" y="3402101"/>
            <a:ext cx="867266" cy="367739"/>
          </a:xfrm>
          <a:prstGeom prst="ellipse">
            <a:avLst/>
          </a:prstGeom>
          <a:solidFill>
            <a:srgbClr val="4472C4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xmlns="" id="{749D8F0D-9B85-49DD-9A70-095598D83BE1}"/>
              </a:ext>
            </a:extLst>
          </p:cNvPr>
          <p:cNvSpPr/>
          <p:nvPr/>
        </p:nvSpPr>
        <p:spPr>
          <a:xfrm>
            <a:off x="7960219" y="3148459"/>
            <a:ext cx="650382" cy="367739"/>
          </a:xfrm>
          <a:prstGeom prst="roundRect">
            <a:avLst/>
          </a:prstGeom>
          <a:solidFill>
            <a:srgbClr val="4472C4">
              <a:alpha val="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內容版面配置區 17"/>
          <p:cNvSpPr>
            <a:spLocks noGrp="1"/>
          </p:cNvSpPr>
          <p:nvPr>
            <p:ph idx="1"/>
          </p:nvPr>
        </p:nvSpPr>
        <p:spPr>
          <a:xfrm>
            <a:off x="1399592" y="1825625"/>
            <a:ext cx="9954208" cy="435133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99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7984252D-893B-41A7-AEDE-5BC878FD21BC}"/>
              </a:ext>
            </a:extLst>
          </p:cNvPr>
          <p:cNvSpPr/>
          <p:nvPr/>
        </p:nvSpPr>
        <p:spPr>
          <a:xfrm>
            <a:off x="-1" y="1978090"/>
            <a:ext cx="9526555" cy="19127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096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Step5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868202"/>
            <a:ext cx="8770374" cy="5488148"/>
          </a:xfrm>
        </p:spPr>
        <p:txBody>
          <a:bodyPr>
            <a:normAutofit fontScale="85000" lnSpcReduction="10000"/>
          </a:bodyPr>
          <a:lstStyle/>
          <a:p>
            <a:pPr marL="358775" indent="-358775">
              <a:lnSpc>
                <a:spcPct val="120000"/>
              </a:lnSpc>
              <a:spcBef>
                <a:spcPts val="0"/>
              </a:spcBef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將所學知識連結真實生活情境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0"/>
              </a:spcBef>
            </a:pPr>
            <a:r>
              <a:rPr lang="zh-TW" altLang="en-US" sz="4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</a:t>
            </a:r>
            <a:r>
              <a:rPr lang="zh-TW" altLang="en-US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緊課程目標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，怎樣讓學生表現出對所學內容的理解和運用（</a:t>
            </a:r>
            <a:r>
              <a:rPr lang="zh-TW" altLang="en-US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總結性作品或行動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0"/>
              </a:spcBef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盤點完成表現任務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，孩子需要完成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哪些工作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，以此為</a:t>
            </a:r>
            <a:r>
              <a:rPr lang="zh-TW" altLang="en-US" sz="4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引導基準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學生為自己的學習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負責。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，報告、發表、導覽介紹、寫作、評論、報導、圖表或模型製作、媒體製作、概念圖、方案設計、實驗操作、展演、活動策辦、參與活動、各式創作等。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57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51" y="501652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852336" y="624879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資料來源：修改范信賢老師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01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文字, 收據 的圖片&#10;&#10;描述是以高可信度產生">
            <a:extLst>
              <a:ext uri="{FF2B5EF4-FFF2-40B4-BE49-F238E27FC236}">
                <a16:creationId xmlns:a16="http://schemas.microsoft.com/office/drawing/2014/main" xmlns="" id="{365A146B-4BD2-493C-87ED-F0D9EF74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-16887"/>
            <a:ext cx="10723931" cy="6591858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822DED4-9F9F-4776-92DE-4B21437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489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0074165" y="294681"/>
            <a:ext cx="1954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1080418</a:t>
            </a:r>
            <a:endParaRPr lang="en-US" altLang="zh-TW" sz="2400" dirty="0"/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全國種子講師培訓台中安和國中場</a:t>
            </a:r>
            <a:endParaRPr lang="zh-TW" altLang="en-US" sz="2400" dirty="0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xmlns="" id="{6AEEB131-749E-43CF-A9C2-1609B6C4CC3B}"/>
              </a:ext>
            </a:extLst>
          </p:cNvPr>
          <p:cNvSpPr/>
          <p:nvPr/>
        </p:nvSpPr>
        <p:spPr>
          <a:xfrm>
            <a:off x="6590368" y="2342328"/>
            <a:ext cx="3168489" cy="1135545"/>
          </a:xfrm>
          <a:prstGeom prst="wedgeRoundRectCallout">
            <a:avLst>
              <a:gd name="adj1" fmla="val -171567"/>
              <a:gd name="adj2" fmla="val 96825"/>
              <a:gd name="adj3" fmla="val 16667"/>
            </a:avLst>
          </a:prstGeom>
          <a:solidFill>
            <a:schemeClr val="accent4">
              <a:lumMod val="60000"/>
              <a:lumOff val="40000"/>
              <a:alpha val="78824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扣緊目標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xmlns="" id="{6E793426-B34D-45BB-92B6-19AFD237E472}"/>
              </a:ext>
            </a:extLst>
          </p:cNvPr>
          <p:cNvSpPr/>
          <p:nvPr/>
        </p:nvSpPr>
        <p:spPr>
          <a:xfrm>
            <a:off x="6564765" y="3629661"/>
            <a:ext cx="3194090" cy="1275906"/>
          </a:xfrm>
          <a:prstGeom prst="wedgeRoundRectCallout">
            <a:avLst>
              <a:gd name="adj1" fmla="val -165235"/>
              <a:gd name="adj2" fmla="val 50459"/>
              <a:gd name="adj3" fmla="val 16667"/>
            </a:avLst>
          </a:prstGeom>
          <a:solidFill>
            <a:schemeClr val="accent4">
              <a:lumMod val="60000"/>
              <a:lumOff val="40000"/>
              <a:alpha val="78824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總結性作品或行動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55624" cy="692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語音泡泡: 圓角矩形 8">
            <a:extLst>
              <a:ext uri="{FF2B5EF4-FFF2-40B4-BE49-F238E27FC236}">
                <a16:creationId xmlns:a16="http://schemas.microsoft.com/office/drawing/2014/main" xmlns="" id="{6199F484-B724-4BBA-8290-7E217556A82F}"/>
              </a:ext>
            </a:extLst>
          </p:cNvPr>
          <p:cNvSpPr/>
          <p:nvPr/>
        </p:nvSpPr>
        <p:spPr>
          <a:xfrm>
            <a:off x="9190653" y="3844212"/>
            <a:ext cx="2864498" cy="1017037"/>
          </a:xfrm>
          <a:prstGeom prst="wedgeRoundRectCallout">
            <a:avLst>
              <a:gd name="adj1" fmla="val -156193"/>
              <a:gd name="adj2" fmla="val -22661"/>
              <a:gd name="adj3" fmla="val 16667"/>
            </a:avLst>
          </a:prstGeom>
          <a:solidFill>
            <a:schemeClr val="accent4">
              <a:lumMod val="60000"/>
              <a:lumOff val="40000"/>
              <a:alpha val="78824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引導基準</a:t>
            </a:r>
          </a:p>
        </p:txBody>
      </p:sp>
      <p:sp>
        <p:nvSpPr>
          <p:cNvPr id="13" name="語音泡泡: 圓角矩形 7">
            <a:extLst>
              <a:ext uri="{FF2B5EF4-FFF2-40B4-BE49-F238E27FC236}">
                <a16:creationId xmlns:a16="http://schemas.microsoft.com/office/drawing/2014/main" xmlns="" id="{6E793426-B34D-45BB-92B6-19AFD237E472}"/>
              </a:ext>
            </a:extLst>
          </p:cNvPr>
          <p:cNvSpPr/>
          <p:nvPr/>
        </p:nvSpPr>
        <p:spPr>
          <a:xfrm>
            <a:off x="5311158" y="2080727"/>
            <a:ext cx="2311952" cy="1614195"/>
          </a:xfrm>
          <a:prstGeom prst="wedgeRoundRectCallout">
            <a:avLst>
              <a:gd name="adj1" fmla="val -166446"/>
              <a:gd name="adj2" fmla="val 78205"/>
              <a:gd name="adj3" fmla="val 16667"/>
            </a:avLst>
          </a:prstGeom>
          <a:solidFill>
            <a:schemeClr val="accent4">
              <a:lumMod val="60000"/>
              <a:lumOff val="40000"/>
              <a:alpha val="78824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總結性作品或行動</a:t>
            </a:r>
          </a:p>
        </p:txBody>
      </p:sp>
      <p:sp>
        <p:nvSpPr>
          <p:cNvPr id="15" name="語音泡泡: 圓角矩形 6">
            <a:extLst>
              <a:ext uri="{FF2B5EF4-FFF2-40B4-BE49-F238E27FC236}">
                <a16:creationId xmlns:a16="http://schemas.microsoft.com/office/drawing/2014/main" xmlns="" id="{6AEEB131-749E-43CF-A9C2-1609B6C4CC3B}"/>
              </a:ext>
            </a:extLst>
          </p:cNvPr>
          <p:cNvSpPr/>
          <p:nvPr/>
        </p:nvSpPr>
        <p:spPr>
          <a:xfrm>
            <a:off x="5210215" y="783143"/>
            <a:ext cx="3168489" cy="1135545"/>
          </a:xfrm>
          <a:prstGeom prst="wedgeRoundRectCallout">
            <a:avLst>
              <a:gd name="adj1" fmla="val -158315"/>
              <a:gd name="adj2" fmla="val 174064"/>
              <a:gd name="adj3" fmla="val 16667"/>
            </a:avLst>
          </a:prstGeom>
          <a:solidFill>
            <a:schemeClr val="accent4">
              <a:lumMod val="60000"/>
              <a:lumOff val="40000"/>
              <a:alpha val="78824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扣緊目標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843980"/>
            <a:ext cx="9815804" cy="2118281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926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609600" y="1481138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46068-6173-4BCB-987B-408BBF85F947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zh-TW" altLang="en-US" dirty="0" smtClean="0"/>
              <a:t>               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     </a:t>
            </a:r>
            <a:r>
              <a:rPr lang="zh-TW" altLang="en-US" dirty="0" smtClean="0">
                <a:solidFill>
                  <a:srgbClr val="FF0000"/>
                </a:solidFill>
              </a:rPr>
              <a:t>從</a:t>
            </a:r>
            <a:r>
              <a:rPr lang="en-US" altLang="zh-TW" dirty="0" smtClean="0">
                <a:solidFill>
                  <a:srgbClr val="FF0000"/>
                </a:solidFill>
              </a:rPr>
              <a:t>I</a:t>
            </a:r>
            <a:r>
              <a:rPr lang="zh-TW" altLang="en-US" dirty="0" smtClean="0">
                <a:solidFill>
                  <a:srgbClr val="FF0000"/>
                </a:solidFill>
              </a:rPr>
              <a:t>型人才到</a:t>
            </a:r>
            <a:r>
              <a:rPr lang="el-GR" altLang="zh-TW" b="0" dirty="0" smtClean="0">
                <a:solidFill>
                  <a:srgbClr val="FF0000"/>
                </a:solidFill>
              </a:rPr>
              <a:t>Π</a:t>
            </a:r>
            <a:r>
              <a:rPr lang="zh-TW" altLang="en-US" b="0" dirty="0" smtClean="0">
                <a:solidFill>
                  <a:srgbClr val="FF0000"/>
                </a:solidFill>
              </a:rPr>
              <a:t>型人才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Same Side Corner Rectangle 53"/>
          <p:cNvSpPr/>
          <p:nvPr/>
        </p:nvSpPr>
        <p:spPr>
          <a:xfrm rot="10800000" flipH="1">
            <a:off x="3535617" y="1636903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5" name="Round Same Side Corner Rectangle 54"/>
          <p:cNvSpPr/>
          <p:nvPr/>
        </p:nvSpPr>
        <p:spPr>
          <a:xfrm rot="10800000" flipH="1">
            <a:off x="3524496" y="2647433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6" name="Round Same Side Corner Rectangle 55"/>
          <p:cNvSpPr/>
          <p:nvPr/>
        </p:nvSpPr>
        <p:spPr>
          <a:xfrm rot="10800000" flipH="1">
            <a:off x="3524496" y="3756179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90162" y="1619207"/>
            <a:ext cx="7213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Lato Light"/>
                <a:ea typeface="Roboto Light" panose="02000000000000000000" pitchFamily="2" charset="0"/>
                <a:cs typeface="Lato Light"/>
              </a:rPr>
              <a:t>a</a:t>
            </a:r>
            <a:r>
              <a:rPr lang="en-US" altLang="zh-TW" sz="3200" dirty="0" smtClean="0">
                <a:latin typeface="Lato Light"/>
                <a:ea typeface="Roboto Light" panose="02000000000000000000" pitchFamily="2" charset="0"/>
                <a:cs typeface="Lato Light"/>
              </a:rPr>
              <a:t>.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從表現任務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所盤點孩子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能完成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的任務工作，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思考歸納子</a:t>
            </a:r>
            <a:r>
              <a:rPr lang="zh-TW" altLang="en-US" sz="3200" dirty="0" smtClean="0">
                <a:latin typeface="Lato Light"/>
                <a:ea typeface="Roboto Light" panose="02000000000000000000" pitchFamily="2" charset="0"/>
                <a:cs typeface="Lato Light"/>
              </a:rPr>
              <a:t>題。</a:t>
            </a:r>
            <a:endParaRPr lang="en-US" altLang="zh-TW" sz="3200" dirty="0">
              <a:latin typeface="Lato Light"/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38950" y="2714547"/>
            <a:ext cx="660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b</a:t>
            </a:r>
            <a:r>
              <a:rPr lang="en-US" altLang="zh-TW" sz="3200" dirty="0" smtClean="0">
                <a:ea typeface="Roboto Light" panose="02000000000000000000" pitchFamily="2" charset="0"/>
                <a:cs typeface="Lato Light"/>
              </a:rPr>
              <a:t>.</a:t>
            </a:r>
            <a:r>
              <a:rPr lang="zh-TW" altLang="en-US" sz="3200" dirty="0" smtClean="0">
                <a:ea typeface="Roboto Light" panose="02000000000000000000" pitchFamily="2" charset="0"/>
                <a:cs typeface="Lato Light"/>
              </a:rPr>
              <a:t>子題</a:t>
            </a:r>
            <a:r>
              <a:rPr lang="zh-TW" altLang="en-US" sz="3200" dirty="0" smtClean="0">
                <a:ea typeface="Roboto Light" panose="02000000000000000000" pitchFamily="2" charset="0"/>
                <a:cs typeface="Lato Light"/>
              </a:rPr>
              <a:t>安排能依照</a:t>
            </a:r>
            <a:r>
              <a:rPr lang="zh-TW" altLang="en-US" sz="3200" dirty="0" smtClean="0">
                <a:ea typeface="Roboto Light" panose="02000000000000000000" pitchFamily="2" charset="0"/>
                <a:cs typeface="Lato Light"/>
              </a:rPr>
              <a:t>解決順序思考，最後是否能解決表現任務。</a:t>
            </a:r>
            <a:endParaRPr lang="en-US" sz="3200" dirty="0"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20289" y="3770414"/>
            <a:ext cx="642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c.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思考各子題與素養發展的</a:t>
            </a:r>
            <a:r>
              <a:rPr lang="zh-TW" altLang="en-US" sz="4000" b="1" dirty="0">
                <a:ea typeface="Roboto Light" panose="02000000000000000000" pitchFamily="2" charset="0"/>
                <a:cs typeface="Lato Light"/>
              </a:rPr>
              <a:t>搭配</a:t>
            </a:r>
            <a:endParaRPr lang="en-US" sz="4000" b="1" dirty="0"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811486" y="244422"/>
            <a:ext cx="7043056" cy="108797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4" name="Shape 188"/>
          <p:cNvSpPr/>
          <p:nvPr/>
        </p:nvSpPr>
        <p:spPr>
          <a:xfrm>
            <a:off x="4974792" y="340816"/>
            <a:ext cx="6749122" cy="816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1440" tIns="0" rIns="0" bIns="0" numCol="1" anchor="ctr">
            <a:noAutofit/>
          </a:bodyPr>
          <a:lstStyle>
            <a:lvl1pPr algn="l"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TW" altLang="en-US" sz="2400" dirty="0">
                <a:solidFill>
                  <a:srgbClr val="002060"/>
                </a:solidFill>
                <a:latin typeface="Lato Light"/>
                <a:ea typeface="Lato Light"/>
                <a:cs typeface="Lato Light"/>
              </a:rPr>
              <a:t>子題不要選擇過多，跨領域課程的重點不在知識的堆砌，在於素養培養。</a:t>
            </a:r>
            <a:endParaRPr lang="en-US" sz="2400" dirty="0">
              <a:solidFill>
                <a:srgbClr val="002060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65" name="Freeform 62"/>
          <p:cNvSpPr>
            <a:spLocks noEditPoints="1"/>
          </p:cNvSpPr>
          <p:nvPr/>
        </p:nvSpPr>
        <p:spPr bwMode="auto">
          <a:xfrm>
            <a:off x="2449767" y="2084817"/>
            <a:ext cx="841627" cy="761319"/>
          </a:xfrm>
          <a:custGeom>
            <a:avLst/>
            <a:gdLst/>
            <a:ahLst/>
            <a:cxnLst>
              <a:cxn ang="0">
                <a:pos x="244" y="232"/>
              </a:cxn>
              <a:cxn ang="0">
                <a:pos x="224" y="232"/>
              </a:cxn>
              <a:cxn ang="0">
                <a:pos x="224" y="136"/>
              </a:cxn>
              <a:cxn ang="0">
                <a:pos x="224" y="60"/>
              </a:cxn>
              <a:cxn ang="0">
                <a:pos x="244" y="60"/>
              </a:cxn>
              <a:cxn ang="0">
                <a:pos x="256" y="72"/>
              </a:cxn>
              <a:cxn ang="0">
                <a:pos x="256" y="148"/>
              </a:cxn>
              <a:cxn ang="0">
                <a:pos x="256" y="196"/>
              </a:cxn>
              <a:cxn ang="0">
                <a:pos x="256" y="220"/>
              </a:cxn>
              <a:cxn ang="0">
                <a:pos x="244" y="232"/>
              </a:cxn>
              <a:cxn ang="0">
                <a:pos x="44" y="232"/>
              </a:cxn>
              <a:cxn ang="0">
                <a:pos x="44" y="136"/>
              </a:cxn>
              <a:cxn ang="0">
                <a:pos x="44" y="132"/>
              </a:cxn>
              <a:cxn ang="0">
                <a:pos x="44" y="60"/>
              </a:cxn>
              <a:cxn ang="0">
                <a:pos x="68" y="60"/>
              </a:cxn>
              <a:cxn ang="0">
                <a:pos x="128" y="0"/>
              </a:cxn>
              <a:cxn ang="0">
                <a:pos x="188" y="60"/>
              </a:cxn>
              <a:cxn ang="0">
                <a:pos x="212" y="60"/>
              </a:cxn>
              <a:cxn ang="0">
                <a:pos x="212" y="136"/>
              </a:cxn>
              <a:cxn ang="0">
                <a:pos x="212" y="232"/>
              </a:cxn>
              <a:cxn ang="0">
                <a:pos x="44" y="232"/>
              </a:cxn>
              <a:cxn ang="0">
                <a:pos x="128" y="24"/>
              </a:cxn>
              <a:cxn ang="0">
                <a:pos x="92" y="60"/>
              </a:cxn>
              <a:cxn ang="0">
                <a:pos x="164" y="60"/>
              </a:cxn>
              <a:cxn ang="0">
                <a:pos x="128" y="24"/>
              </a:cxn>
              <a:cxn ang="0">
                <a:pos x="0" y="220"/>
              </a:cxn>
              <a:cxn ang="0">
                <a:pos x="0" y="196"/>
              </a:cxn>
              <a:cxn ang="0">
                <a:pos x="0" y="148"/>
              </a:cxn>
              <a:cxn ang="0">
                <a:pos x="0" y="72"/>
              </a:cxn>
              <a:cxn ang="0">
                <a:pos x="12" y="60"/>
              </a:cxn>
              <a:cxn ang="0">
                <a:pos x="32" y="60"/>
              </a:cxn>
              <a:cxn ang="0">
                <a:pos x="32" y="132"/>
              </a:cxn>
              <a:cxn ang="0">
                <a:pos x="32" y="136"/>
              </a:cxn>
              <a:cxn ang="0">
                <a:pos x="32" y="232"/>
              </a:cxn>
              <a:cxn ang="0">
                <a:pos x="12" y="232"/>
              </a:cxn>
              <a:cxn ang="0">
                <a:pos x="0" y="220"/>
              </a:cxn>
            </a:cxnLst>
            <a:rect l="0" t="0" r="r" b="b"/>
            <a:pathLst>
              <a:path w="256" h="232">
                <a:moveTo>
                  <a:pt x="244" y="232"/>
                </a:moveTo>
                <a:cubicBezTo>
                  <a:pt x="224" y="232"/>
                  <a:pt x="224" y="232"/>
                  <a:pt x="224" y="232"/>
                </a:cubicBezTo>
                <a:cubicBezTo>
                  <a:pt x="224" y="136"/>
                  <a:pt x="224" y="136"/>
                  <a:pt x="224" y="136"/>
                </a:cubicBezTo>
                <a:cubicBezTo>
                  <a:pt x="224" y="60"/>
                  <a:pt x="224" y="60"/>
                  <a:pt x="224" y="60"/>
                </a:cubicBezTo>
                <a:cubicBezTo>
                  <a:pt x="244" y="60"/>
                  <a:pt x="244" y="60"/>
                  <a:pt x="244" y="60"/>
                </a:cubicBezTo>
                <a:cubicBezTo>
                  <a:pt x="251" y="60"/>
                  <a:pt x="256" y="65"/>
                  <a:pt x="256" y="72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6" y="227"/>
                  <a:pt x="251" y="232"/>
                  <a:pt x="244" y="232"/>
                </a:cubicBezTo>
                <a:moveTo>
                  <a:pt x="44" y="232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60"/>
                  <a:pt x="44" y="60"/>
                  <a:pt x="44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27"/>
                  <a:pt x="95" y="0"/>
                  <a:pt x="128" y="0"/>
                </a:cubicBezTo>
                <a:cubicBezTo>
                  <a:pt x="161" y="0"/>
                  <a:pt x="188" y="27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136"/>
                  <a:pt x="212" y="136"/>
                  <a:pt x="212" y="136"/>
                </a:cubicBezTo>
                <a:cubicBezTo>
                  <a:pt x="212" y="232"/>
                  <a:pt x="212" y="232"/>
                  <a:pt x="212" y="232"/>
                </a:cubicBezTo>
                <a:lnTo>
                  <a:pt x="44" y="232"/>
                </a:lnTo>
                <a:close/>
                <a:moveTo>
                  <a:pt x="128" y="24"/>
                </a:moveTo>
                <a:cubicBezTo>
                  <a:pt x="108" y="24"/>
                  <a:pt x="92" y="40"/>
                  <a:pt x="92" y="60"/>
                </a:cubicBezTo>
                <a:cubicBezTo>
                  <a:pt x="164" y="60"/>
                  <a:pt x="164" y="60"/>
                  <a:pt x="164" y="60"/>
                </a:cubicBezTo>
                <a:cubicBezTo>
                  <a:pt x="164" y="40"/>
                  <a:pt x="148" y="24"/>
                  <a:pt x="128" y="24"/>
                </a:cubicBezTo>
                <a:moveTo>
                  <a:pt x="0" y="220"/>
                </a:moveTo>
                <a:cubicBezTo>
                  <a:pt x="0" y="196"/>
                  <a:pt x="0" y="196"/>
                  <a:pt x="0" y="19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5"/>
                  <a:pt x="5" y="60"/>
                  <a:pt x="1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232"/>
                  <a:pt x="32" y="232"/>
                  <a:pt x="32" y="232"/>
                </a:cubicBezTo>
                <a:cubicBezTo>
                  <a:pt x="12" y="232"/>
                  <a:pt x="12" y="232"/>
                  <a:pt x="12" y="232"/>
                </a:cubicBezTo>
                <a:cubicBezTo>
                  <a:pt x="5" y="232"/>
                  <a:pt x="0" y="227"/>
                  <a:pt x="0" y="220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sp>
        <p:nvSpPr>
          <p:cNvPr id="66" name="Freeform 37"/>
          <p:cNvSpPr/>
          <p:nvPr/>
        </p:nvSpPr>
        <p:spPr bwMode="auto">
          <a:xfrm>
            <a:off x="1701319" y="3401376"/>
            <a:ext cx="495484" cy="449455"/>
          </a:xfrm>
          <a:custGeom>
            <a:avLst/>
            <a:gdLst/>
            <a:ahLst/>
            <a:cxnLst>
              <a:cxn ang="0">
                <a:pos x="83" y="5"/>
              </a:cxn>
              <a:cxn ang="0">
                <a:pos x="46" y="7"/>
              </a:cxn>
              <a:cxn ang="0">
                <a:pos x="8" y="14"/>
              </a:cxn>
              <a:cxn ang="0">
                <a:pos x="3" y="14"/>
              </a:cxn>
              <a:cxn ang="0">
                <a:pos x="1" y="20"/>
              </a:cxn>
              <a:cxn ang="0">
                <a:pos x="51" y="101"/>
              </a:cxn>
              <a:cxn ang="0">
                <a:pos x="55" y="103"/>
              </a:cxn>
              <a:cxn ang="0">
                <a:pos x="58" y="102"/>
              </a:cxn>
              <a:cxn ang="0">
                <a:pos x="59" y="96"/>
              </a:cxn>
              <a:cxn ang="0">
                <a:pos x="37" y="60"/>
              </a:cxn>
              <a:cxn ang="0">
                <a:pos x="75" y="54"/>
              </a:cxn>
              <a:cxn ang="0">
                <a:pos x="113" y="51"/>
              </a:cxn>
              <a:cxn ang="0">
                <a:pos x="83" y="5"/>
              </a:cxn>
            </a:cxnLst>
            <a:rect l="0" t="0" r="r" b="b"/>
            <a:pathLst>
              <a:path w="113" h="103">
                <a:moveTo>
                  <a:pt x="83" y="5"/>
                </a:moveTo>
                <a:cubicBezTo>
                  <a:pt x="83" y="5"/>
                  <a:pt x="65" y="14"/>
                  <a:pt x="46" y="7"/>
                </a:cubicBezTo>
                <a:cubicBezTo>
                  <a:pt x="26" y="0"/>
                  <a:pt x="16" y="3"/>
                  <a:pt x="8" y="14"/>
                </a:cubicBezTo>
                <a:cubicBezTo>
                  <a:pt x="6" y="13"/>
                  <a:pt x="4" y="13"/>
                  <a:pt x="3" y="14"/>
                </a:cubicBezTo>
                <a:cubicBezTo>
                  <a:pt x="1" y="15"/>
                  <a:pt x="0" y="18"/>
                  <a:pt x="1" y="20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2" y="102"/>
                  <a:pt x="53" y="103"/>
                  <a:pt x="55" y="103"/>
                </a:cubicBezTo>
                <a:cubicBezTo>
                  <a:pt x="56" y="103"/>
                  <a:pt x="57" y="103"/>
                  <a:pt x="58" y="102"/>
                </a:cubicBezTo>
                <a:cubicBezTo>
                  <a:pt x="60" y="101"/>
                  <a:pt x="61" y="98"/>
                  <a:pt x="59" y="96"/>
                </a:cubicBezTo>
                <a:cubicBezTo>
                  <a:pt x="37" y="60"/>
                  <a:pt x="37" y="60"/>
                  <a:pt x="37" y="60"/>
                </a:cubicBezTo>
                <a:cubicBezTo>
                  <a:pt x="46" y="49"/>
                  <a:pt x="55" y="46"/>
                  <a:pt x="75" y="54"/>
                </a:cubicBezTo>
                <a:cubicBezTo>
                  <a:pt x="94" y="60"/>
                  <a:pt x="113" y="51"/>
                  <a:pt x="113" y="51"/>
                </a:cubicBezTo>
                <a:lnTo>
                  <a:pt x="83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sp>
        <p:nvSpPr>
          <p:cNvPr id="67" name="Freeform 23"/>
          <p:cNvSpPr>
            <a:spLocks noChangeAspect="1" noEditPoints="1"/>
          </p:cNvSpPr>
          <p:nvPr/>
        </p:nvSpPr>
        <p:spPr bwMode="auto">
          <a:xfrm>
            <a:off x="3740140" y="3109746"/>
            <a:ext cx="491672" cy="464912"/>
          </a:xfrm>
          <a:custGeom>
            <a:avLst/>
            <a:gdLst/>
            <a:ahLst/>
            <a:cxnLst>
              <a:cxn ang="0">
                <a:pos x="68" y="14"/>
              </a:cxn>
              <a:cxn ang="0">
                <a:pos x="68" y="18"/>
              </a:cxn>
              <a:cxn ang="0">
                <a:pos x="64" y="18"/>
              </a:cxn>
              <a:cxn ang="0">
                <a:pos x="61" y="21"/>
              </a:cxn>
              <a:cxn ang="0">
                <a:pos x="7" y="21"/>
              </a:cxn>
              <a:cxn ang="0">
                <a:pos x="4" y="18"/>
              </a:cxn>
              <a:cxn ang="0">
                <a:pos x="0" y="18"/>
              </a:cxn>
              <a:cxn ang="0">
                <a:pos x="0" y="14"/>
              </a:cxn>
              <a:cxn ang="0">
                <a:pos x="34" y="0"/>
              </a:cxn>
              <a:cxn ang="0">
                <a:pos x="68" y="14"/>
              </a:cxn>
              <a:cxn ang="0">
                <a:pos x="68" y="60"/>
              </a:cxn>
              <a:cxn ang="0">
                <a:pos x="68" y="64"/>
              </a:cxn>
              <a:cxn ang="0">
                <a:pos x="0" y="64"/>
              </a:cxn>
              <a:cxn ang="0">
                <a:pos x="0" y="60"/>
              </a:cxn>
              <a:cxn ang="0">
                <a:pos x="2" y="57"/>
              </a:cxn>
              <a:cxn ang="0">
                <a:pos x="66" y="57"/>
              </a:cxn>
              <a:cxn ang="0">
                <a:pos x="68" y="60"/>
              </a:cxn>
              <a:cxn ang="0">
                <a:pos x="18" y="23"/>
              </a:cxn>
              <a:cxn ang="0">
                <a:pos x="18" y="50"/>
              </a:cxn>
              <a:cxn ang="0">
                <a:pos x="23" y="50"/>
              </a:cxn>
              <a:cxn ang="0">
                <a:pos x="23" y="23"/>
              </a:cxn>
              <a:cxn ang="0">
                <a:pos x="32" y="23"/>
              </a:cxn>
              <a:cxn ang="0">
                <a:pos x="32" y="50"/>
              </a:cxn>
              <a:cxn ang="0">
                <a:pos x="36" y="50"/>
              </a:cxn>
              <a:cxn ang="0">
                <a:pos x="36" y="23"/>
              </a:cxn>
              <a:cxn ang="0">
                <a:pos x="45" y="23"/>
              </a:cxn>
              <a:cxn ang="0">
                <a:pos x="45" y="50"/>
              </a:cxn>
              <a:cxn ang="0">
                <a:pos x="50" y="50"/>
              </a:cxn>
              <a:cxn ang="0">
                <a:pos x="50" y="23"/>
              </a:cxn>
              <a:cxn ang="0">
                <a:pos x="59" y="23"/>
              </a:cxn>
              <a:cxn ang="0">
                <a:pos x="59" y="50"/>
              </a:cxn>
              <a:cxn ang="0">
                <a:pos x="61" y="50"/>
              </a:cxn>
              <a:cxn ang="0">
                <a:pos x="64" y="53"/>
              </a:cxn>
              <a:cxn ang="0">
                <a:pos x="64" y="55"/>
              </a:cxn>
              <a:cxn ang="0">
                <a:pos x="4" y="55"/>
              </a:cxn>
              <a:cxn ang="0">
                <a:pos x="4" y="53"/>
              </a:cxn>
              <a:cxn ang="0">
                <a:pos x="7" y="50"/>
              </a:cxn>
              <a:cxn ang="0">
                <a:pos x="9" y="50"/>
              </a:cxn>
              <a:cxn ang="0">
                <a:pos x="9" y="23"/>
              </a:cxn>
              <a:cxn ang="0">
                <a:pos x="18" y="23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grpSp>
        <p:nvGrpSpPr>
          <p:cNvPr id="23" name="Group 22"/>
          <p:cNvGrpSpPr/>
          <p:nvPr/>
        </p:nvGrpSpPr>
        <p:grpSpPr>
          <a:xfrm>
            <a:off x="3602139" y="648700"/>
            <a:ext cx="939315" cy="132435"/>
            <a:chOff x="10811887" y="2519530"/>
            <a:chExt cx="2273141" cy="320492"/>
          </a:xfrm>
        </p:grpSpPr>
        <p:sp>
          <p:nvSpPr>
            <p:cNvPr id="24" name="Oval 23"/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Oval 24"/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Oval 25"/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Oval 26"/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8" name="Oval 27"/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Oval 28"/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2" name="Round Same Side Corner Rectangle 55">
            <a:extLst>
              <a:ext uri="{FF2B5EF4-FFF2-40B4-BE49-F238E27FC236}">
                <a16:creationId xmlns:a16="http://schemas.microsoft.com/office/drawing/2014/main" xmlns="" id="{F5D8577F-BE49-48BA-B90D-9FF5BCAE9F03}"/>
              </a:ext>
            </a:extLst>
          </p:cNvPr>
          <p:cNvSpPr/>
          <p:nvPr/>
        </p:nvSpPr>
        <p:spPr>
          <a:xfrm rot="10800000" flipH="1">
            <a:off x="3535617" y="4873987"/>
            <a:ext cx="66520" cy="720000"/>
          </a:xfrm>
          <a:prstGeom prst="round2Same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34" name="TextBox 60">
            <a:extLst>
              <a:ext uri="{FF2B5EF4-FFF2-40B4-BE49-F238E27FC236}">
                <a16:creationId xmlns:a16="http://schemas.microsoft.com/office/drawing/2014/main" xmlns="" id="{EB2164E5-D1A1-425B-B74A-BDEB95438F41}"/>
              </a:ext>
            </a:extLst>
          </p:cNvPr>
          <p:cNvSpPr txBox="1"/>
          <p:nvPr/>
        </p:nvSpPr>
        <p:spPr>
          <a:xfrm>
            <a:off x="3938950" y="4704983"/>
            <a:ext cx="773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d.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再次檢視子題架構並</a:t>
            </a:r>
            <a:r>
              <a:rPr lang="zh-TW" altLang="en-US" sz="4000" b="1" dirty="0">
                <a:ea typeface="Roboto Light" panose="02000000000000000000" pitchFamily="2" charset="0"/>
                <a:cs typeface="Lato Light"/>
              </a:rPr>
              <a:t>配置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節數   </a:t>
            </a:r>
            <a:endParaRPr lang="en-US" altLang="zh-TW" sz="3200" dirty="0">
              <a:ea typeface="Roboto Light" panose="02000000000000000000" pitchFamily="2" charset="0"/>
              <a:cs typeface="Lato Light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（建議各子題節數不宜過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，以利學習的浸潤及深化）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Lato Light"/>
            </a:endParaRPr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xmlns="" id="{0BD116AA-89C8-445E-BC25-D20BA856C516}"/>
              </a:ext>
            </a:extLst>
          </p:cNvPr>
          <p:cNvSpPr txBox="1">
            <a:spLocks/>
          </p:cNvSpPr>
          <p:nvPr/>
        </p:nvSpPr>
        <p:spPr>
          <a:xfrm>
            <a:off x="373626" y="353961"/>
            <a:ext cx="2521974" cy="6002389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Step6</a:t>
            </a: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脈絡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022740" y="623012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：修改范信賢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052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0237077" y="4923693"/>
            <a:ext cx="195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1080111</a:t>
            </a:r>
          </a:p>
          <a:p>
            <a:r>
              <a:rPr lang="zh-TW" altLang="en-US" sz="2400" dirty="0"/>
              <a:t>新竹市</a:t>
            </a:r>
            <a:endParaRPr lang="en-US" altLang="zh-TW" sz="2400" dirty="0"/>
          </a:p>
          <a:p>
            <a:r>
              <a:rPr lang="zh-TW" altLang="en-US" sz="2400" dirty="0"/>
              <a:t>舊社國小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9758856" cy="67268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22884" y="2"/>
            <a:ext cx="4164067" cy="5371521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822721" y="626745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3127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78" y="278628"/>
            <a:ext cx="10515600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全國種子教師培訓台中安和國中場</a:t>
            </a:r>
            <a:r>
              <a:rPr lang="en-US" altLang="zh-TW" sz="2200" dirty="0" smtClean="0"/>
              <a:t>-108/04/18</a:t>
            </a:r>
            <a:endParaRPr lang="zh-TW" altLang="en-US" sz="22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62</a:t>
            </a:fld>
            <a:endParaRPr lang="zh-TW" altLang="en-US"/>
          </a:p>
        </p:txBody>
      </p:sp>
      <p:grpSp>
        <p:nvGrpSpPr>
          <p:cNvPr id="8" name="Group 37">
            <a:extLst>
              <a:ext uri="{FF2B5EF4-FFF2-40B4-BE49-F238E27FC236}">
                <a16:creationId xmlns:a16="http://schemas.microsoft.com/office/drawing/2014/main" xmlns="" id="{92093701-BA34-4BE8-9EDD-8167D5E9F616}"/>
              </a:ext>
            </a:extLst>
          </p:cNvPr>
          <p:cNvGrpSpPr/>
          <p:nvPr/>
        </p:nvGrpSpPr>
        <p:grpSpPr>
          <a:xfrm>
            <a:off x="1339760" y="525902"/>
            <a:ext cx="704486" cy="99326"/>
            <a:chOff x="10811887" y="2519530"/>
            <a:chExt cx="2273141" cy="320492"/>
          </a:xfrm>
        </p:grpSpPr>
        <p:sp>
          <p:nvSpPr>
            <p:cNvPr id="9" name="Oval 38">
              <a:extLst>
                <a:ext uri="{FF2B5EF4-FFF2-40B4-BE49-F238E27FC236}">
                  <a16:creationId xmlns:a16="http://schemas.microsoft.com/office/drawing/2014/main" xmlns="" id="{EB2673A8-E581-4A87-BD61-D60EC5BCCD7C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39">
              <a:extLst>
                <a:ext uri="{FF2B5EF4-FFF2-40B4-BE49-F238E27FC236}">
                  <a16:creationId xmlns:a16="http://schemas.microsoft.com/office/drawing/2014/main" xmlns="" id="{0F9B1E91-B0E7-451D-9AB9-2E747B1E6127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40">
              <a:extLst>
                <a:ext uri="{FF2B5EF4-FFF2-40B4-BE49-F238E27FC236}">
                  <a16:creationId xmlns:a16="http://schemas.microsoft.com/office/drawing/2014/main" xmlns="" id="{A8B6521F-E19F-4616-8891-5BCB1130D8C8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1">
              <a:extLst>
                <a:ext uri="{FF2B5EF4-FFF2-40B4-BE49-F238E27FC236}">
                  <a16:creationId xmlns:a16="http://schemas.microsoft.com/office/drawing/2014/main" xmlns="" id="{F7B5A5BB-62AB-43FD-AA48-94A2AB13FCA7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2">
              <a:extLst>
                <a:ext uri="{FF2B5EF4-FFF2-40B4-BE49-F238E27FC236}">
                  <a16:creationId xmlns:a16="http://schemas.microsoft.com/office/drawing/2014/main" xmlns="" id="{5B562017-054F-42F0-A87A-64262955D8B7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3">
              <a:extLst>
                <a:ext uri="{FF2B5EF4-FFF2-40B4-BE49-F238E27FC236}">
                  <a16:creationId xmlns:a16="http://schemas.microsoft.com/office/drawing/2014/main" xmlns="" id="{7FF706B3-32E8-42D9-8EDE-037950A61B31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123" name="Picture 3" descr="G:\演講\三階回流20190514-0517\Nonam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6408"/>
            <a:ext cx="12192000" cy="5971592"/>
          </a:xfrm>
          <a:prstGeom prst="rect">
            <a:avLst/>
          </a:prstGeom>
          <a:noFill/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181BE73-C793-4FB2-A3FC-6D42D1FE1C36}"/>
              </a:ext>
            </a:extLst>
          </p:cNvPr>
          <p:cNvSpPr/>
          <p:nvPr/>
        </p:nvSpPr>
        <p:spPr>
          <a:xfrm>
            <a:off x="6176865" y="2127379"/>
            <a:ext cx="4021494" cy="2593911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971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695793" y="4956024"/>
            <a:ext cx="214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1080425</a:t>
            </a:r>
            <a:endParaRPr lang="en-US" altLang="zh-TW" sz="2400" dirty="0"/>
          </a:p>
          <a:p>
            <a:r>
              <a:rPr lang="zh-TW" altLang="en-US" sz="2400" dirty="0" smtClean="0"/>
              <a:t>苗栗文山國小</a:t>
            </a:r>
            <a:endParaRPr lang="zh-TW" altLang="en-US" sz="2400" dirty="0"/>
          </a:p>
        </p:txBody>
      </p:sp>
      <p:pic>
        <p:nvPicPr>
          <p:cNvPr id="7170" name="Picture 2" descr="G:\演講\三階回流20190514-0517\261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9" y="0"/>
            <a:ext cx="9097347" cy="6176963"/>
          </a:xfrm>
          <a:prstGeom prst="rect">
            <a:avLst/>
          </a:prstGeom>
          <a:noFill/>
        </p:spPr>
      </p:pic>
      <p:pic>
        <p:nvPicPr>
          <p:cNvPr id="10" name="Picture 2" descr="G:\演講\三階回流20190514-0517\261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6555" cy="685800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0" y="124407"/>
            <a:ext cx="9490841" cy="1200539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815B348-4107-46CC-952A-EA7182A4EE84}"/>
              </a:ext>
            </a:extLst>
          </p:cNvPr>
          <p:cNvSpPr txBox="1"/>
          <p:nvPr/>
        </p:nvSpPr>
        <p:spPr>
          <a:xfrm>
            <a:off x="10494997" y="1718727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  <p:sp>
        <p:nvSpPr>
          <p:cNvPr id="9" name="矩形 8"/>
          <p:cNvSpPr/>
          <p:nvPr/>
        </p:nvSpPr>
        <p:spPr>
          <a:xfrm>
            <a:off x="9946433" y="883688"/>
            <a:ext cx="1670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建議版式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5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Step7</a:t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1" y="979714"/>
            <a:ext cx="8770374" cy="5376636"/>
          </a:xfrm>
        </p:spPr>
        <p:txBody>
          <a:bodyPr>
            <a:normAutofit fontScale="85000" lnSpcReduction="20000"/>
          </a:bodyPr>
          <a:lstStyle/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根據各子題架構脈絡，找出此子題可結合的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可從該學習階段相關領域的學習表現擷取，或校訂素養表現中擇取。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自訂學習內容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宜自行發展本課程期望學生學習到認知、技能與態度的相關知識（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主要以</a:t>
            </a:r>
            <a:r>
              <a:rPr lang="zh-TW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形式呈現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轉化為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學習目標，</a:t>
            </a:r>
            <a:r>
              <a:rPr lang="zh-TW" altLang="en-US" sz="4000" b="1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（副詞＋）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動詞＋名詞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，要能具體引導活動設計及學習評量。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64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51" y="501652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515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495" y="0"/>
            <a:ext cx="9530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xmlns="" id="{1261AFE8-86C3-45FD-A464-FB8C9B349F82}"/>
              </a:ext>
            </a:extLst>
          </p:cNvPr>
          <p:cNvSpPr/>
          <p:nvPr/>
        </p:nvSpPr>
        <p:spPr>
          <a:xfrm>
            <a:off x="6600056" y="2852936"/>
            <a:ext cx="3744416" cy="2664296"/>
          </a:xfrm>
          <a:prstGeom prst="wedgeRoundRectCallout">
            <a:avLst>
              <a:gd name="adj1" fmla="val -61788"/>
              <a:gd name="adj2" fmla="val 24907"/>
              <a:gd name="adj3" fmla="val 16667"/>
            </a:avLst>
          </a:prstGeom>
          <a:solidFill>
            <a:srgbClr val="558ED5">
              <a:alpha val="67059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學習目標、學習活動、學習評量等，由教師擬訂。</a:t>
            </a:r>
          </a:p>
        </p:txBody>
      </p:sp>
      <p:sp>
        <p:nvSpPr>
          <p:cNvPr id="5" name="圖說文字: 向右箭號 4">
            <a:extLst>
              <a:ext uri="{FF2B5EF4-FFF2-40B4-BE49-F238E27FC236}">
                <a16:creationId xmlns:a16="http://schemas.microsoft.com/office/drawing/2014/main" xmlns="" id="{7134E2DA-AEF9-4BA5-8877-15CFA47751E4}"/>
              </a:ext>
            </a:extLst>
          </p:cNvPr>
          <p:cNvSpPr/>
          <p:nvPr/>
        </p:nvSpPr>
        <p:spPr>
          <a:xfrm>
            <a:off x="1806708" y="1780828"/>
            <a:ext cx="1656184" cy="792088"/>
          </a:xfrm>
          <a:prstGeom prst="rightArrowCallout">
            <a:avLst>
              <a:gd name="adj1" fmla="val 36127"/>
              <a:gd name="adj2" fmla="val 29173"/>
              <a:gd name="adj3" fmla="val 25000"/>
              <a:gd name="adj4" fmla="val 6497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圖說文字: 向下箭號 3">
            <a:extLst>
              <a:ext uri="{FF2B5EF4-FFF2-40B4-BE49-F238E27FC236}">
                <a16:creationId xmlns:a16="http://schemas.microsoft.com/office/drawing/2014/main" xmlns="" id="{14860CC2-205E-4CD9-905B-B5172C9BA1D6}"/>
              </a:ext>
            </a:extLst>
          </p:cNvPr>
          <p:cNvSpPr/>
          <p:nvPr/>
        </p:nvSpPr>
        <p:spPr>
          <a:xfrm>
            <a:off x="1791859" y="1700808"/>
            <a:ext cx="1368152" cy="1744216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6EDF5732-5B1A-44AC-84E0-15E674293E09}"/>
              </a:ext>
            </a:extLst>
          </p:cNvPr>
          <p:cNvSpPr/>
          <p:nvPr/>
        </p:nvSpPr>
        <p:spPr>
          <a:xfrm>
            <a:off x="4411743" y="857840"/>
            <a:ext cx="1368152" cy="1423448"/>
          </a:xfrm>
          <a:prstGeom prst="ellipse">
            <a:avLst/>
          </a:prstGeom>
          <a:solidFill>
            <a:srgbClr val="162E3B"/>
          </a:solidFill>
          <a:ln>
            <a:solidFill>
              <a:srgbClr val="162E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</a:t>
            </a:r>
          </a:p>
        </p:txBody>
      </p:sp>
      <p:sp>
        <p:nvSpPr>
          <p:cNvPr id="8" name="矩形 7"/>
          <p:cNvSpPr/>
          <p:nvPr/>
        </p:nvSpPr>
        <p:spPr>
          <a:xfrm>
            <a:off x="9570795" y="632343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435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695793" y="4956024"/>
            <a:ext cx="214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1080425</a:t>
            </a:r>
            <a:endParaRPr lang="en-US" altLang="zh-TW" sz="2400" dirty="0"/>
          </a:p>
          <a:p>
            <a:r>
              <a:rPr lang="zh-TW" altLang="en-US" sz="2400" dirty="0" smtClean="0"/>
              <a:t>苗栗文山國小</a:t>
            </a:r>
            <a:endParaRPr lang="zh-TW" altLang="en-US" sz="2400" dirty="0"/>
          </a:p>
        </p:txBody>
      </p:sp>
      <p:pic>
        <p:nvPicPr>
          <p:cNvPr id="7170" name="Picture 2" descr="G:\演講\三階回流20190514-0517\261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9" y="0"/>
            <a:ext cx="9097347" cy="6176963"/>
          </a:xfrm>
          <a:prstGeom prst="rect">
            <a:avLst/>
          </a:prstGeom>
          <a:noFill/>
        </p:spPr>
      </p:pic>
      <p:pic>
        <p:nvPicPr>
          <p:cNvPr id="10" name="Picture 2" descr="G:\演講\三階回流20190514-0517\261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6555" cy="685800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0" y="1733551"/>
            <a:ext cx="6372225" cy="3267074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5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13"/>
            <a:ext cx="10515600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/>
              <a:t>參考示例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全國種子講師研習台中安和國中場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108/04/18</a:t>
            </a:r>
            <a:endParaRPr lang="zh-TW" altLang="en-US" sz="22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6146" name="Picture 2" descr="G:\演講\三階回流20190514-0517\26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6574"/>
            <a:ext cx="12192000" cy="6239377"/>
          </a:xfrm>
          <a:prstGeom prst="rect">
            <a:avLst/>
          </a:prstGeom>
          <a:noFill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90A5F8E-D5B0-498B-8DCD-8D566665193B}"/>
              </a:ext>
            </a:extLst>
          </p:cNvPr>
          <p:cNvSpPr/>
          <p:nvPr/>
        </p:nvSpPr>
        <p:spPr>
          <a:xfrm>
            <a:off x="152401" y="1912776"/>
            <a:ext cx="7554686" cy="3928187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434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511088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Step8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學習活動與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1" y="979714"/>
            <a:ext cx="8770374" cy="5376636"/>
          </a:xfrm>
        </p:spPr>
        <p:txBody>
          <a:bodyPr>
            <a:normAutofit/>
          </a:bodyPr>
          <a:lstStyle/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與學習目標緊密連結，設計活動及流程</a:t>
            </a: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（從學生學習觀點敘寫）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概略描述相關內容、方法策略、學習鷹架、表單工具等。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設定在何處？用何證據（</a:t>
            </a:r>
            <a:r>
              <a:rPr lang="zh-TW" altLang="en-US" sz="4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評量方式及內容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）檢視</a:t>
            </a: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學習目標的達成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68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51" y="501652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9561464" y="606217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53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695793" y="4956024"/>
            <a:ext cx="214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1080425</a:t>
            </a:r>
            <a:endParaRPr lang="en-US" altLang="zh-TW" sz="2400" dirty="0"/>
          </a:p>
          <a:p>
            <a:r>
              <a:rPr lang="zh-TW" altLang="en-US" sz="2400" dirty="0" smtClean="0"/>
              <a:t>苗栗文山國小</a:t>
            </a:r>
            <a:endParaRPr lang="zh-TW" altLang="en-US" sz="2400" dirty="0"/>
          </a:p>
        </p:txBody>
      </p:sp>
      <p:pic>
        <p:nvPicPr>
          <p:cNvPr id="7170" name="Picture 2" descr="G:\演講\三階回流20190514-0517\261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9" y="0"/>
            <a:ext cx="9097347" cy="6176963"/>
          </a:xfrm>
          <a:prstGeom prst="rect">
            <a:avLst/>
          </a:prstGeom>
          <a:noFill/>
        </p:spPr>
      </p:pic>
      <p:pic>
        <p:nvPicPr>
          <p:cNvPr id="10" name="Picture 2" descr="G:\演講\三階回流20190514-0517\261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6555" cy="685800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6326154" y="1752212"/>
            <a:ext cx="3237723" cy="5105788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5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9570098" cy="85010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後現代課程觀：  </a:t>
            </a:r>
            <a:r>
              <a:rPr lang="zh-TW" altLang="en-US" sz="4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靜態  </a:t>
            </a:r>
            <a:r>
              <a:rPr lang="zh-TW" altLang="en-US" sz="4000" dirty="0">
                <a:solidFill>
                  <a:srgbClr val="99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∞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        </a:t>
            </a:r>
            <a:endParaRPr lang="zh-TW" altLang="en-US" sz="4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047119" y="6611779"/>
            <a:ext cx="4145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hlinkClick r:id="rId2"/>
              </a:rPr>
              <a:t>https://tw.images.search.yahoo.com/search/images?</a:t>
            </a:r>
            <a:endParaRPr lang="zh-TW" alt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G:\演講\三階回流20190514-0517\圖檔\t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3747" y="1754155"/>
            <a:ext cx="6064898" cy="4124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13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93228" y="5186855"/>
            <a:ext cx="99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3" name="內容版面配置區 12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4017" y="0"/>
            <a:ext cx="9588796" cy="6858000"/>
          </a:xfrm>
        </p:spPr>
      </p:pic>
      <p:sp>
        <p:nvSpPr>
          <p:cNvPr id="14" name="文字方塊 13"/>
          <p:cNvSpPr txBox="1"/>
          <p:nvPr/>
        </p:nvSpPr>
        <p:spPr>
          <a:xfrm>
            <a:off x="9695793" y="4956024"/>
            <a:ext cx="195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1080111</a:t>
            </a:r>
          </a:p>
          <a:p>
            <a:r>
              <a:rPr lang="zh-TW" altLang="en-US" sz="2400" dirty="0"/>
              <a:t>新竹市</a:t>
            </a:r>
            <a:endParaRPr lang="en-US" altLang="zh-TW" sz="2400" dirty="0"/>
          </a:p>
          <a:p>
            <a:r>
              <a:rPr lang="zh-TW" altLang="en-US" sz="2400" dirty="0"/>
              <a:t>舊社國小</a:t>
            </a:r>
          </a:p>
        </p:txBody>
      </p:sp>
      <p:sp>
        <p:nvSpPr>
          <p:cNvPr id="2" name="矩形 1"/>
          <p:cNvSpPr/>
          <p:nvPr/>
        </p:nvSpPr>
        <p:spPr>
          <a:xfrm>
            <a:off x="6389369" y="-1"/>
            <a:ext cx="3199425" cy="5360671"/>
          </a:xfrm>
          <a:prstGeom prst="rect">
            <a:avLst/>
          </a:prstGeom>
          <a:solidFill>
            <a:srgbClr val="4472C4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9699010" y="629544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807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B1A8E0C-CCBC-40DA-9FDD-20B0DE46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4AB315DD-D52F-418E-8E92-CCEBCB3F4A9C}"/>
              </a:ext>
            </a:extLst>
          </p:cNvPr>
          <p:cNvSpPr txBox="1"/>
          <p:nvPr/>
        </p:nvSpPr>
        <p:spPr>
          <a:xfrm>
            <a:off x="320510" y="400723"/>
            <a:ext cx="21587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5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先略述其方法策略（學生學習視角），設計相關之提問、活動、學習材料、學習鷹架或表單等；再設計評量點及評量基準。</a:t>
            </a:r>
          </a:p>
        </p:txBody>
      </p:sp>
      <p:pic>
        <p:nvPicPr>
          <p:cNvPr id="6" name="圖片 5" descr="一張含有 文字 的圖片&#10;&#10;描述是以非常高的可信度產生">
            <a:hlinkClick r:id="rId2" action="ppaction://hlinkfile"/>
            <a:extLst>
              <a:ext uri="{FF2B5EF4-FFF2-40B4-BE49-F238E27FC236}">
                <a16:creationId xmlns:a16="http://schemas.microsoft.com/office/drawing/2014/main" xmlns="" id="{2E708A81-F75A-4FA8-A703-FF877AAA5B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81034" y="136525"/>
            <a:ext cx="8672766" cy="6584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5EBCA64-CB97-406C-B81F-06162AC4FE8C}"/>
              </a:ext>
            </a:extLst>
          </p:cNvPr>
          <p:cNvSpPr/>
          <p:nvPr/>
        </p:nvSpPr>
        <p:spPr>
          <a:xfrm flipH="1">
            <a:off x="320510" y="5060792"/>
            <a:ext cx="1885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1071007</a:t>
            </a:r>
            <a:r>
              <a:rPr lang="zh-TW" altLang="en-US" sz="1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國教院社會領域課程手冊共備</a:t>
            </a:r>
            <a:endParaRPr lang="zh-TW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0" y="612749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91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762" y="0"/>
            <a:ext cx="10021079" cy="989045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評量參考工具  </a:t>
            </a:r>
            <a:r>
              <a:rPr lang="zh-TW" altLang="en-US" sz="1800" dirty="0" smtClean="0"/>
              <a:t>資料來源：參考</a:t>
            </a:r>
            <a:r>
              <a:rPr lang="en-US" altLang="zh-TW" sz="1800" dirty="0" smtClean="0"/>
              <a:t>The Cooperative Think Tank1.2</a:t>
            </a:r>
            <a:r>
              <a:rPr lang="zh-TW" altLang="en-US" sz="1800" dirty="0" smtClean="0"/>
              <a:t>與陳珮英教授及</a:t>
            </a:r>
            <a:r>
              <a:rPr lang="en-US" altLang="zh-TW" sz="1800" dirty="0" smtClean="0"/>
              <a:t>ASK</a:t>
            </a:r>
            <a:r>
              <a:rPr lang="zh-TW" altLang="en-US" sz="1800" dirty="0" smtClean="0"/>
              <a:t>團隊</a:t>
            </a:r>
            <a:endParaRPr lang="zh-TW" altLang="en-US" sz="1800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</p:nvPr>
        </p:nvGraphicFramePr>
        <p:xfrm>
          <a:off x="-2" y="827457"/>
          <a:ext cx="12192001" cy="6030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5"/>
                <a:gridCol w="1741715"/>
                <a:gridCol w="1741715"/>
                <a:gridCol w="1148520"/>
                <a:gridCol w="2087892"/>
                <a:gridCol w="1741714"/>
                <a:gridCol w="1988730"/>
              </a:tblGrid>
              <a:tr h="53559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記憶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理解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應用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分析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評估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創造</a:t>
                      </a:r>
                      <a:endParaRPr lang="zh-TW" altLang="en-US" dirty="0"/>
                    </a:p>
                  </a:txBody>
                  <a:tcPr/>
                </a:tc>
              </a:tr>
              <a:tr h="2084291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事實性知識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五何法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檢核圖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曼陀羅思考法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訊息圖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人事時地物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康乃爾筆記法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圓餅圖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座標圖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統計圖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百分圖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同意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不同意圖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收集格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問題矩陣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Swots</a:t>
                      </a:r>
                      <a:r>
                        <a:rPr lang="zh-TW" altLang="en-US" dirty="0" smtClean="0"/>
                        <a:t>分析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優劣分析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事實和意見同意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不同意圖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加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減影響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15848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概念性知識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循環圖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魚骨圖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Web</a:t>
                      </a:r>
                      <a:r>
                        <a:rPr lang="zh-TW" altLang="en-US" dirty="0" smtClean="0"/>
                        <a:t>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Mind Map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BOT</a:t>
                      </a:r>
                      <a:r>
                        <a:rPr lang="zh-TW" altLang="en-US" dirty="0" smtClean="0"/>
                        <a:t>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流量儲量圖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決策樹</a:t>
                      </a:r>
                      <a:endParaRPr lang="en-US" altLang="zh-TW" dirty="0" smtClean="0"/>
                    </a:p>
                    <a:p>
                      <a:r>
                        <a:rPr lang="en-US" altLang="zh-TW" dirty="0" smtClean="0"/>
                        <a:t>T</a:t>
                      </a:r>
                      <a:r>
                        <a:rPr lang="zh-TW" altLang="en-US" dirty="0" smtClean="0"/>
                        <a:t>形圖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文氏圖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靶心圖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天平圖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問題解決步驟</a:t>
                      </a:r>
                      <a:endParaRPr lang="zh-TW" altLang="en-US" dirty="0"/>
                    </a:p>
                  </a:txBody>
                  <a:tcPr/>
                </a:tc>
              </a:tr>
              <a:tr h="947405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程序性知識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時間表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事件排序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流程圖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甘梯圖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時序表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排列階梯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故事山</a:t>
                      </a:r>
                      <a:endParaRPr lang="en-US" altLang="zh-TW" dirty="0" smtClean="0"/>
                    </a:p>
                    <a:p>
                      <a:r>
                        <a:rPr lang="en-US" altLang="zh-TW" dirty="0" smtClean="0"/>
                        <a:t>KWHL</a:t>
                      </a:r>
                    </a:p>
                    <a:p>
                      <a:r>
                        <a:rPr lang="zh-TW" altLang="en-US" dirty="0" smtClean="0"/>
                        <a:t>以終為始</a:t>
                      </a:r>
                      <a:endParaRPr lang="zh-TW" altLang="en-US" dirty="0"/>
                    </a:p>
                  </a:txBody>
                  <a:tcPr/>
                </a:tc>
              </a:tr>
              <a:tr h="947405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後設性知識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預測樹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冰山思考模式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PBL</a:t>
                      </a:r>
                      <a:r>
                        <a:rPr lang="zh-TW" altLang="en-US" dirty="0" smtClean="0"/>
                        <a:t>點討論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團體共創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格子圖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01" y="2304661"/>
            <a:ext cx="9565403" cy="312939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彈性學習課程設計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我們和我自己學得怎麼樣（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How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30" y="6356352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73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2939" y="4839748"/>
            <a:ext cx="2344941" cy="151151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29495" y="476977"/>
            <a:ext cx="5171415" cy="2354579"/>
            <a:chOff x="3992486" y="279572"/>
            <a:chExt cx="7292340" cy="3289069"/>
          </a:xfrm>
        </p:grpSpPr>
        <p:grpSp>
          <p:nvGrpSpPr>
            <p:cNvPr id="9" name="Gruppieren 1"/>
            <p:cNvGrpSpPr/>
            <p:nvPr/>
          </p:nvGrpSpPr>
          <p:grpSpPr>
            <a:xfrm>
              <a:off x="5993786" y="480212"/>
              <a:ext cx="1279614" cy="1279614"/>
              <a:chOff x="4782477" y="287265"/>
              <a:chExt cx="1279614" cy="1279614"/>
            </a:xfrm>
          </p:grpSpPr>
          <p:sp>
            <p:nvSpPr>
              <p:cNvPr id="78" name="Ellipse 2"/>
              <p:cNvSpPr/>
              <p:nvPr/>
            </p:nvSpPr>
            <p:spPr bwMode="gray">
              <a:xfrm>
                <a:off x="4782477" y="287265"/>
                <a:ext cx="1279614" cy="1279614"/>
              </a:xfrm>
              <a:prstGeom prst="ellipse">
                <a:avLst/>
              </a:prstGeom>
              <a:solidFill>
                <a:srgbClr val="FFC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9" name="Gruppieren 3"/>
              <p:cNvGrpSpPr/>
              <p:nvPr/>
            </p:nvGrpSpPr>
            <p:grpSpPr>
              <a:xfrm>
                <a:off x="5187288" y="474711"/>
                <a:ext cx="485779" cy="885145"/>
                <a:chOff x="8288338" y="2838450"/>
                <a:chExt cx="660400" cy="1203325"/>
              </a:xfrm>
            </p:grpSpPr>
            <p:sp>
              <p:nvSpPr>
                <p:cNvPr id="80" name="Rectangle 29"/>
                <p:cNvSpPr>
                  <a:spLocks noChangeArrowheads="1"/>
                </p:cNvSpPr>
                <p:nvPr/>
              </p:nvSpPr>
              <p:spPr bwMode="auto">
                <a:xfrm>
                  <a:off x="8307388" y="3559175"/>
                  <a:ext cx="119063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30"/>
                <p:cNvSpPr>
                  <a:spLocks noChangeArrowheads="1"/>
                </p:cNvSpPr>
                <p:nvPr/>
              </p:nvSpPr>
              <p:spPr bwMode="auto">
                <a:xfrm>
                  <a:off x="8828088" y="3559175"/>
                  <a:ext cx="120650" cy="104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31"/>
                <p:cNvSpPr/>
                <p:nvPr/>
              </p:nvSpPr>
              <p:spPr bwMode="auto">
                <a:xfrm>
                  <a:off x="8307388" y="2838450"/>
                  <a:ext cx="641350" cy="701675"/>
                </a:xfrm>
                <a:custGeom>
                  <a:avLst/>
                  <a:gdLst>
                    <a:gd name="T0" fmla="*/ 86 w 171"/>
                    <a:gd name="T1" fmla="*/ 0 h 187"/>
                    <a:gd name="T2" fmla="*/ 0 w 171"/>
                    <a:gd name="T3" fmla="*/ 66 h 187"/>
                    <a:gd name="T4" fmla="*/ 0 w 171"/>
                    <a:gd name="T5" fmla="*/ 85 h 187"/>
                    <a:gd name="T6" fmla="*/ 0 w 171"/>
                    <a:gd name="T7" fmla="*/ 187 h 187"/>
                    <a:gd name="T8" fmla="*/ 32 w 171"/>
                    <a:gd name="T9" fmla="*/ 187 h 187"/>
                    <a:gd name="T10" fmla="*/ 32 w 171"/>
                    <a:gd name="T11" fmla="*/ 83 h 187"/>
                    <a:gd name="T12" fmla="*/ 86 w 171"/>
                    <a:gd name="T13" fmla="*/ 36 h 187"/>
                    <a:gd name="T14" fmla="*/ 139 w 171"/>
                    <a:gd name="T15" fmla="*/ 83 h 187"/>
                    <a:gd name="T16" fmla="*/ 139 w 171"/>
                    <a:gd name="T17" fmla="*/ 187 h 187"/>
                    <a:gd name="T18" fmla="*/ 171 w 171"/>
                    <a:gd name="T19" fmla="*/ 187 h 187"/>
                    <a:gd name="T20" fmla="*/ 171 w 171"/>
                    <a:gd name="T21" fmla="*/ 85 h 187"/>
                    <a:gd name="T22" fmla="*/ 171 w 171"/>
                    <a:gd name="T23" fmla="*/ 66 h 187"/>
                    <a:gd name="T24" fmla="*/ 86 w 171"/>
                    <a:gd name="T2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87">
                      <a:moveTo>
                        <a:pt x="86" y="0"/>
                      </a:moveTo>
                      <a:cubicBezTo>
                        <a:pt x="41" y="0"/>
                        <a:pt x="5" y="29"/>
                        <a:pt x="0" y="6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87"/>
                        <a:pt x="0" y="187"/>
                        <a:pt x="0" y="187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32" y="83"/>
                        <a:pt x="32" y="83"/>
                        <a:pt x="32" y="83"/>
                      </a:cubicBezTo>
                      <a:cubicBezTo>
                        <a:pt x="32" y="57"/>
                        <a:pt x="56" y="36"/>
                        <a:pt x="86" y="36"/>
                      </a:cubicBezTo>
                      <a:cubicBezTo>
                        <a:pt x="115" y="36"/>
                        <a:pt x="139" y="57"/>
                        <a:pt x="139" y="83"/>
                      </a:cubicBezTo>
                      <a:cubicBezTo>
                        <a:pt x="139" y="187"/>
                        <a:pt x="139" y="187"/>
                        <a:pt x="139" y="187"/>
                      </a:cubicBezTo>
                      <a:cubicBezTo>
                        <a:pt x="171" y="187"/>
                        <a:pt x="171" y="187"/>
                        <a:pt x="171" y="187"/>
                      </a:cubicBezTo>
                      <a:cubicBezTo>
                        <a:pt x="171" y="85"/>
                        <a:pt x="171" y="85"/>
                        <a:pt x="171" y="85"/>
                      </a:cubicBezTo>
                      <a:cubicBezTo>
                        <a:pt x="171" y="66"/>
                        <a:pt x="171" y="66"/>
                        <a:pt x="171" y="66"/>
                      </a:cubicBezTo>
                      <a:cubicBezTo>
                        <a:pt x="166" y="29"/>
                        <a:pt x="130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32"/>
                <p:cNvSpPr/>
                <p:nvPr/>
              </p:nvSpPr>
              <p:spPr bwMode="auto">
                <a:xfrm>
                  <a:off x="8288338" y="3705225"/>
                  <a:ext cx="107950" cy="336550"/>
                </a:xfrm>
                <a:custGeom>
                  <a:avLst/>
                  <a:gdLst>
                    <a:gd name="T0" fmla="*/ 52 w 68"/>
                    <a:gd name="T1" fmla="*/ 0 h 212"/>
                    <a:gd name="T2" fmla="*/ 35 w 68"/>
                    <a:gd name="T3" fmla="*/ 85 h 212"/>
                    <a:gd name="T4" fmla="*/ 0 w 68"/>
                    <a:gd name="T5" fmla="*/ 97 h 212"/>
                    <a:gd name="T6" fmla="*/ 16 w 68"/>
                    <a:gd name="T7" fmla="*/ 212 h 212"/>
                    <a:gd name="T8" fmla="*/ 28 w 68"/>
                    <a:gd name="T9" fmla="*/ 125 h 212"/>
                    <a:gd name="T10" fmla="*/ 68 w 68"/>
                    <a:gd name="T11" fmla="*/ 104 h 212"/>
                    <a:gd name="T12" fmla="*/ 52 w 68"/>
                    <a:gd name="T13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212">
                      <a:moveTo>
                        <a:pt x="52" y="0"/>
                      </a:moveTo>
                      <a:lnTo>
                        <a:pt x="35" y="85"/>
                      </a:lnTo>
                      <a:lnTo>
                        <a:pt x="0" y="97"/>
                      </a:lnTo>
                      <a:lnTo>
                        <a:pt x="16" y="212"/>
                      </a:lnTo>
                      <a:lnTo>
                        <a:pt x="28" y="125"/>
                      </a:lnTo>
                      <a:lnTo>
                        <a:pt x="68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33"/>
                <p:cNvSpPr/>
                <p:nvPr/>
              </p:nvSpPr>
              <p:spPr bwMode="auto">
                <a:xfrm>
                  <a:off x="8809038" y="3700463"/>
                  <a:ext cx="109538" cy="341312"/>
                </a:xfrm>
                <a:custGeom>
                  <a:avLst/>
                  <a:gdLst>
                    <a:gd name="T0" fmla="*/ 52 w 69"/>
                    <a:gd name="T1" fmla="*/ 0 h 215"/>
                    <a:gd name="T2" fmla="*/ 36 w 69"/>
                    <a:gd name="T3" fmla="*/ 88 h 215"/>
                    <a:gd name="T4" fmla="*/ 0 w 69"/>
                    <a:gd name="T5" fmla="*/ 97 h 215"/>
                    <a:gd name="T6" fmla="*/ 17 w 69"/>
                    <a:gd name="T7" fmla="*/ 215 h 215"/>
                    <a:gd name="T8" fmla="*/ 29 w 69"/>
                    <a:gd name="T9" fmla="*/ 126 h 215"/>
                    <a:gd name="T10" fmla="*/ 69 w 69"/>
                    <a:gd name="T11" fmla="*/ 104 h 215"/>
                    <a:gd name="T12" fmla="*/ 52 w 69"/>
                    <a:gd name="T13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215">
                      <a:moveTo>
                        <a:pt x="52" y="0"/>
                      </a:moveTo>
                      <a:lnTo>
                        <a:pt x="36" y="88"/>
                      </a:lnTo>
                      <a:lnTo>
                        <a:pt x="0" y="97"/>
                      </a:lnTo>
                      <a:lnTo>
                        <a:pt x="17" y="215"/>
                      </a:lnTo>
                      <a:lnTo>
                        <a:pt x="29" y="126"/>
                      </a:lnTo>
                      <a:lnTo>
                        <a:pt x="69" y="104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" name="Gruppieren 32"/>
            <p:cNvGrpSpPr/>
            <p:nvPr/>
          </p:nvGrpSpPr>
          <p:grpSpPr>
            <a:xfrm>
              <a:off x="10122222" y="368582"/>
              <a:ext cx="1162604" cy="1162604"/>
              <a:chOff x="6603838" y="2413781"/>
              <a:chExt cx="816551" cy="816551"/>
            </a:xfrm>
          </p:grpSpPr>
          <p:sp>
            <p:nvSpPr>
              <p:cNvPr id="76" name="Ellipse 33"/>
              <p:cNvSpPr/>
              <p:nvPr/>
            </p:nvSpPr>
            <p:spPr bwMode="gray">
              <a:xfrm>
                <a:off x="6603838" y="2413781"/>
                <a:ext cx="816551" cy="816551"/>
              </a:xfrm>
              <a:prstGeom prst="ellipse">
                <a:avLst/>
              </a:prstGeom>
              <a:solidFill>
                <a:srgbClr val="0070C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2"/>
              <p:cNvSpPr>
                <a:spLocks noEditPoints="1"/>
              </p:cNvSpPr>
              <p:nvPr/>
            </p:nvSpPr>
            <p:spPr bwMode="auto">
              <a:xfrm>
                <a:off x="6771628" y="2602696"/>
                <a:ext cx="480971" cy="438719"/>
              </a:xfrm>
              <a:custGeom>
                <a:avLst/>
                <a:gdLst>
                  <a:gd name="T0" fmla="*/ 831 w 831"/>
                  <a:gd name="T1" fmla="*/ 0 h 758"/>
                  <a:gd name="T2" fmla="*/ 229 w 831"/>
                  <a:gd name="T3" fmla="*/ 0 h 758"/>
                  <a:gd name="T4" fmla="*/ 0 w 831"/>
                  <a:gd name="T5" fmla="*/ 151 h 758"/>
                  <a:gd name="T6" fmla="*/ 0 w 831"/>
                  <a:gd name="T7" fmla="*/ 758 h 758"/>
                  <a:gd name="T8" fmla="*/ 607 w 831"/>
                  <a:gd name="T9" fmla="*/ 758 h 758"/>
                  <a:gd name="T10" fmla="*/ 607 w 831"/>
                  <a:gd name="T11" fmla="*/ 753 h 758"/>
                  <a:gd name="T12" fmla="*/ 607 w 831"/>
                  <a:gd name="T13" fmla="*/ 755 h 758"/>
                  <a:gd name="T14" fmla="*/ 831 w 831"/>
                  <a:gd name="T15" fmla="*/ 606 h 758"/>
                  <a:gd name="T16" fmla="*/ 831 w 831"/>
                  <a:gd name="T17" fmla="*/ 0 h 758"/>
                  <a:gd name="T18" fmla="*/ 815 w 831"/>
                  <a:gd name="T19" fmla="*/ 585 h 758"/>
                  <a:gd name="T20" fmla="*/ 614 w 831"/>
                  <a:gd name="T21" fmla="*/ 585 h 758"/>
                  <a:gd name="T22" fmla="*/ 614 w 831"/>
                  <a:gd name="T23" fmla="*/ 158 h 758"/>
                  <a:gd name="T24" fmla="*/ 815 w 831"/>
                  <a:gd name="T25" fmla="*/ 28 h 758"/>
                  <a:gd name="T26" fmla="*/ 815 w 831"/>
                  <a:gd name="T27" fmla="*/ 585 h 758"/>
                  <a:gd name="T28" fmla="*/ 229 w 831"/>
                  <a:gd name="T29" fmla="*/ 590 h 758"/>
                  <a:gd name="T30" fmla="*/ 19 w 831"/>
                  <a:gd name="T31" fmla="*/ 729 h 758"/>
                  <a:gd name="T32" fmla="*/ 19 w 831"/>
                  <a:gd name="T33" fmla="*/ 163 h 758"/>
                  <a:gd name="T34" fmla="*/ 229 w 831"/>
                  <a:gd name="T35" fmla="*/ 163 h 758"/>
                  <a:gd name="T36" fmla="*/ 229 w 831"/>
                  <a:gd name="T37" fmla="*/ 590 h 758"/>
                  <a:gd name="T38" fmla="*/ 248 w 831"/>
                  <a:gd name="T39" fmla="*/ 163 h 758"/>
                  <a:gd name="T40" fmla="*/ 595 w 831"/>
                  <a:gd name="T41" fmla="*/ 163 h 758"/>
                  <a:gd name="T42" fmla="*/ 595 w 831"/>
                  <a:gd name="T43" fmla="*/ 585 h 758"/>
                  <a:gd name="T44" fmla="*/ 248 w 831"/>
                  <a:gd name="T45" fmla="*/ 585 h 758"/>
                  <a:gd name="T46" fmla="*/ 248 w 831"/>
                  <a:gd name="T47" fmla="*/ 163 h 758"/>
                  <a:gd name="T48" fmla="*/ 805 w 831"/>
                  <a:gd name="T49" fmla="*/ 14 h 758"/>
                  <a:gd name="T50" fmla="*/ 607 w 831"/>
                  <a:gd name="T51" fmla="*/ 144 h 758"/>
                  <a:gd name="T52" fmla="*/ 248 w 831"/>
                  <a:gd name="T53" fmla="*/ 144 h 758"/>
                  <a:gd name="T54" fmla="*/ 248 w 831"/>
                  <a:gd name="T55" fmla="*/ 14 h 758"/>
                  <a:gd name="T56" fmla="*/ 805 w 831"/>
                  <a:gd name="T57" fmla="*/ 14 h 758"/>
                  <a:gd name="T58" fmla="*/ 229 w 831"/>
                  <a:gd name="T59" fmla="*/ 19 h 758"/>
                  <a:gd name="T60" fmla="*/ 229 w 831"/>
                  <a:gd name="T61" fmla="*/ 144 h 758"/>
                  <a:gd name="T62" fmla="*/ 40 w 831"/>
                  <a:gd name="T63" fmla="*/ 144 h 758"/>
                  <a:gd name="T64" fmla="*/ 229 w 831"/>
                  <a:gd name="T65" fmla="*/ 19 h 758"/>
                  <a:gd name="T66" fmla="*/ 40 w 831"/>
                  <a:gd name="T67" fmla="*/ 739 h 758"/>
                  <a:gd name="T68" fmla="*/ 241 w 831"/>
                  <a:gd name="T69" fmla="*/ 604 h 758"/>
                  <a:gd name="T70" fmla="*/ 595 w 831"/>
                  <a:gd name="T71" fmla="*/ 604 h 758"/>
                  <a:gd name="T72" fmla="*/ 595 w 831"/>
                  <a:gd name="T73" fmla="*/ 739 h 758"/>
                  <a:gd name="T74" fmla="*/ 40 w 831"/>
                  <a:gd name="T75" fmla="*/ 739 h 758"/>
                  <a:gd name="T76" fmla="*/ 614 w 831"/>
                  <a:gd name="T77" fmla="*/ 734 h 758"/>
                  <a:gd name="T78" fmla="*/ 614 w 831"/>
                  <a:gd name="T79" fmla="*/ 604 h 758"/>
                  <a:gd name="T80" fmla="*/ 807 w 831"/>
                  <a:gd name="T81" fmla="*/ 604 h 758"/>
                  <a:gd name="T82" fmla="*/ 614 w 831"/>
                  <a:gd name="T83" fmla="*/ 73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uppieren 40"/>
            <p:cNvGrpSpPr/>
            <p:nvPr/>
          </p:nvGrpSpPr>
          <p:grpSpPr>
            <a:xfrm>
              <a:off x="6778523" y="1172637"/>
              <a:ext cx="1444900" cy="1444900"/>
              <a:chOff x="5567214" y="979690"/>
              <a:chExt cx="1444900" cy="1444900"/>
            </a:xfrm>
          </p:grpSpPr>
          <p:sp>
            <p:nvSpPr>
              <p:cNvPr id="68" name="Ellipse 41"/>
              <p:cNvSpPr/>
              <p:nvPr/>
            </p:nvSpPr>
            <p:spPr bwMode="gray">
              <a:xfrm>
                <a:off x="5567214" y="979690"/>
                <a:ext cx="1444900" cy="1444900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9" name="Gruppieren 42"/>
              <p:cNvGrpSpPr/>
              <p:nvPr/>
            </p:nvGrpSpPr>
            <p:grpSpPr>
              <a:xfrm>
                <a:off x="6077732" y="1241842"/>
                <a:ext cx="423863" cy="920596"/>
                <a:chOff x="346075" y="2843213"/>
                <a:chExt cx="554038" cy="1203325"/>
              </a:xfrm>
              <a:solidFill>
                <a:srgbClr val="FFFFFF"/>
              </a:solidFill>
            </p:grpSpPr>
            <p:sp>
              <p:nvSpPr>
                <p:cNvPr id="70" name="Freeform 63"/>
                <p:cNvSpPr/>
                <p:nvPr/>
              </p:nvSpPr>
              <p:spPr bwMode="auto">
                <a:xfrm>
                  <a:off x="365125" y="2843213"/>
                  <a:ext cx="520700" cy="1203325"/>
                </a:xfrm>
                <a:custGeom>
                  <a:avLst/>
                  <a:gdLst>
                    <a:gd name="T0" fmla="*/ 113 w 139"/>
                    <a:gd name="T1" fmla="*/ 168 h 321"/>
                    <a:gd name="T2" fmla="*/ 28 w 139"/>
                    <a:gd name="T3" fmla="*/ 109 h 321"/>
                    <a:gd name="T4" fmla="*/ 18 w 139"/>
                    <a:gd name="T5" fmla="*/ 109 h 321"/>
                    <a:gd name="T6" fmla="*/ 10 w 139"/>
                    <a:gd name="T7" fmla="*/ 101 h 321"/>
                    <a:gd name="T8" fmla="*/ 18 w 139"/>
                    <a:gd name="T9" fmla="*/ 93 h 321"/>
                    <a:gd name="T10" fmla="*/ 26 w 139"/>
                    <a:gd name="T11" fmla="*/ 93 h 321"/>
                    <a:gd name="T12" fmla="*/ 26 w 139"/>
                    <a:gd name="T13" fmla="*/ 83 h 321"/>
                    <a:gd name="T14" fmla="*/ 18 w 139"/>
                    <a:gd name="T15" fmla="*/ 83 h 321"/>
                    <a:gd name="T16" fmla="*/ 10 w 139"/>
                    <a:gd name="T17" fmla="*/ 75 h 321"/>
                    <a:gd name="T18" fmla="*/ 18 w 139"/>
                    <a:gd name="T19" fmla="*/ 67 h 321"/>
                    <a:gd name="T20" fmla="*/ 26 w 139"/>
                    <a:gd name="T21" fmla="*/ 67 h 321"/>
                    <a:gd name="T22" fmla="*/ 26 w 139"/>
                    <a:gd name="T23" fmla="*/ 0 h 321"/>
                    <a:gd name="T24" fmla="*/ 0 w 139"/>
                    <a:gd name="T25" fmla="*/ 0 h 321"/>
                    <a:gd name="T26" fmla="*/ 0 w 139"/>
                    <a:gd name="T27" fmla="*/ 100 h 321"/>
                    <a:gd name="T28" fmla="*/ 0 w 139"/>
                    <a:gd name="T29" fmla="*/ 101 h 321"/>
                    <a:gd name="T30" fmla="*/ 45 w 139"/>
                    <a:gd name="T31" fmla="*/ 151 h 321"/>
                    <a:gd name="T32" fmla="*/ 111 w 139"/>
                    <a:gd name="T33" fmla="*/ 216 h 321"/>
                    <a:gd name="T34" fmla="*/ 117 w 139"/>
                    <a:gd name="T35" fmla="*/ 216 h 321"/>
                    <a:gd name="T36" fmla="*/ 125 w 139"/>
                    <a:gd name="T37" fmla="*/ 224 h 321"/>
                    <a:gd name="T38" fmla="*/ 117 w 139"/>
                    <a:gd name="T39" fmla="*/ 232 h 321"/>
                    <a:gd name="T40" fmla="*/ 112 w 139"/>
                    <a:gd name="T41" fmla="*/ 232 h 321"/>
                    <a:gd name="T42" fmla="*/ 112 w 139"/>
                    <a:gd name="T43" fmla="*/ 243 h 321"/>
                    <a:gd name="T44" fmla="*/ 117 w 139"/>
                    <a:gd name="T45" fmla="*/ 243 h 321"/>
                    <a:gd name="T46" fmla="*/ 125 w 139"/>
                    <a:gd name="T47" fmla="*/ 251 h 321"/>
                    <a:gd name="T48" fmla="*/ 117 w 139"/>
                    <a:gd name="T49" fmla="*/ 259 h 321"/>
                    <a:gd name="T50" fmla="*/ 112 w 139"/>
                    <a:gd name="T51" fmla="*/ 259 h 321"/>
                    <a:gd name="T52" fmla="*/ 112 w 139"/>
                    <a:gd name="T53" fmla="*/ 321 h 321"/>
                    <a:gd name="T54" fmla="*/ 138 w 139"/>
                    <a:gd name="T55" fmla="*/ 321 h 321"/>
                    <a:gd name="T56" fmla="*/ 139 w 139"/>
                    <a:gd name="T57" fmla="*/ 226 h 321"/>
                    <a:gd name="T58" fmla="*/ 113 w 139"/>
                    <a:gd name="T59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9" h="321">
                      <a:moveTo>
                        <a:pt x="113" y="168"/>
                      </a:moveTo>
                      <a:cubicBezTo>
                        <a:pt x="89" y="149"/>
                        <a:pt x="39" y="139"/>
                        <a:pt x="28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0" y="106"/>
                        <a:pt x="10" y="101"/>
                      </a:cubicBezTo>
                      <a:cubicBezTo>
                        <a:pt x="10" y="97"/>
                        <a:pt x="13" y="93"/>
                        <a:pt x="18" y="93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3" y="83"/>
                        <a:pt x="10" y="80"/>
                        <a:pt x="10" y="75"/>
                      </a:cubicBezTo>
                      <a:cubicBezTo>
                        <a:pt x="10" y="71"/>
                        <a:pt x="13" y="67"/>
                        <a:pt x="18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0"/>
                        <a:pt x="0" y="101"/>
                        <a:pt x="0" y="101"/>
                      </a:cubicBezTo>
                      <a:cubicBezTo>
                        <a:pt x="2" y="125"/>
                        <a:pt x="25" y="140"/>
                        <a:pt x="45" y="151"/>
                      </a:cubicBezTo>
                      <a:cubicBezTo>
                        <a:pt x="80" y="169"/>
                        <a:pt x="105" y="181"/>
                        <a:pt x="111" y="216"/>
                      </a:cubicBezTo>
                      <a:cubicBezTo>
                        <a:pt x="117" y="216"/>
                        <a:pt x="117" y="216"/>
                        <a:pt x="117" y="216"/>
                      </a:cubicBezTo>
                      <a:cubicBezTo>
                        <a:pt x="122" y="216"/>
                        <a:pt x="125" y="219"/>
                        <a:pt x="125" y="224"/>
                      </a:cubicBezTo>
                      <a:cubicBezTo>
                        <a:pt x="125" y="228"/>
                        <a:pt x="122" y="232"/>
                        <a:pt x="117" y="232"/>
                      </a:cubicBezTo>
                      <a:cubicBezTo>
                        <a:pt x="112" y="232"/>
                        <a:pt x="112" y="232"/>
                        <a:pt x="112" y="232"/>
                      </a:cubicBezTo>
                      <a:cubicBezTo>
                        <a:pt x="112" y="243"/>
                        <a:pt x="112" y="243"/>
                        <a:pt x="112" y="243"/>
                      </a:cubicBezTo>
                      <a:cubicBezTo>
                        <a:pt x="117" y="243"/>
                        <a:pt x="117" y="243"/>
                        <a:pt x="117" y="243"/>
                      </a:cubicBezTo>
                      <a:cubicBezTo>
                        <a:pt x="122" y="243"/>
                        <a:pt x="125" y="247"/>
                        <a:pt x="125" y="251"/>
                      </a:cubicBezTo>
                      <a:cubicBezTo>
                        <a:pt x="125" y="256"/>
                        <a:pt x="122" y="259"/>
                        <a:pt x="117" y="259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321"/>
                        <a:pt x="112" y="321"/>
                        <a:pt x="112" y="321"/>
                      </a:cubicBezTo>
                      <a:cubicBezTo>
                        <a:pt x="138" y="321"/>
                        <a:pt x="138" y="321"/>
                        <a:pt x="138" y="321"/>
                      </a:cubicBezTo>
                      <a:cubicBezTo>
                        <a:pt x="138" y="321"/>
                        <a:pt x="139" y="228"/>
                        <a:pt x="139" y="226"/>
                      </a:cubicBezTo>
                      <a:cubicBezTo>
                        <a:pt x="139" y="203"/>
                        <a:pt x="133" y="185"/>
                        <a:pt x="113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4"/>
                <p:cNvSpPr/>
                <p:nvPr/>
              </p:nvSpPr>
              <p:spPr bwMode="auto">
                <a:xfrm>
                  <a:off x="409575" y="3101975"/>
                  <a:ext cx="360363" cy="47625"/>
                </a:xfrm>
                <a:custGeom>
                  <a:avLst/>
                  <a:gdLst>
                    <a:gd name="T0" fmla="*/ 8 w 96"/>
                    <a:gd name="T1" fmla="*/ 0 h 13"/>
                    <a:gd name="T2" fmla="*/ 0 w 96"/>
                    <a:gd name="T3" fmla="*/ 6 h 13"/>
                    <a:gd name="T4" fmla="*/ 8 w 96"/>
                    <a:gd name="T5" fmla="*/ 13 h 13"/>
                    <a:gd name="T6" fmla="*/ 96 w 96"/>
                    <a:gd name="T7" fmla="*/ 13 h 13"/>
                    <a:gd name="T8" fmla="*/ 96 w 96"/>
                    <a:gd name="T9" fmla="*/ 0 h 13"/>
                    <a:gd name="T10" fmla="*/ 8 w 96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13">
                      <a:moveTo>
                        <a:pt x="8" y="0"/>
                      </a:move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8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0"/>
                        <a:pt x="96" y="0"/>
                        <a:pt x="96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5"/>
                <p:cNvSpPr/>
                <p:nvPr/>
              </p:nvSpPr>
              <p:spPr bwMode="auto">
                <a:xfrm>
                  <a:off x="409575" y="3198813"/>
                  <a:ext cx="360363" cy="44450"/>
                </a:xfrm>
                <a:custGeom>
                  <a:avLst/>
                  <a:gdLst>
                    <a:gd name="T0" fmla="*/ 96 w 96"/>
                    <a:gd name="T1" fmla="*/ 0 h 12"/>
                    <a:gd name="T2" fmla="*/ 8 w 96"/>
                    <a:gd name="T3" fmla="*/ 0 h 12"/>
                    <a:gd name="T4" fmla="*/ 0 w 96"/>
                    <a:gd name="T5" fmla="*/ 6 h 12"/>
                    <a:gd name="T6" fmla="*/ 8 w 96"/>
                    <a:gd name="T7" fmla="*/ 12 h 12"/>
                    <a:gd name="T8" fmla="*/ 96 w 96"/>
                    <a:gd name="T9" fmla="*/ 12 h 12"/>
                    <a:gd name="T10" fmla="*/ 96 w 96"/>
                    <a:gd name="T11" fmla="*/ 12 h 12"/>
                    <a:gd name="T12" fmla="*/ 96 w 96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2">
                      <a:moveTo>
                        <a:pt x="9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6"/>
                      </a:cubicBezTo>
                      <a:cubicBezTo>
                        <a:pt x="0" y="9"/>
                        <a:pt x="4" y="12"/>
                        <a:pt x="8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6"/>
                <p:cNvSpPr/>
                <p:nvPr/>
              </p:nvSpPr>
              <p:spPr bwMode="auto">
                <a:xfrm>
                  <a:off x="477837" y="3760788"/>
                  <a:ext cx="344488" cy="49212"/>
                </a:xfrm>
                <a:custGeom>
                  <a:avLst/>
                  <a:gdLst>
                    <a:gd name="T0" fmla="*/ 85 w 92"/>
                    <a:gd name="T1" fmla="*/ 13 h 13"/>
                    <a:gd name="T2" fmla="*/ 92 w 92"/>
                    <a:gd name="T3" fmla="*/ 6 h 13"/>
                    <a:gd name="T4" fmla="*/ 85 w 92"/>
                    <a:gd name="T5" fmla="*/ 0 h 13"/>
                    <a:gd name="T6" fmla="*/ 0 w 92"/>
                    <a:gd name="T7" fmla="*/ 0 h 13"/>
                    <a:gd name="T8" fmla="*/ 0 w 92"/>
                    <a:gd name="T9" fmla="*/ 13 h 13"/>
                    <a:gd name="T10" fmla="*/ 85 w 92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13">
                      <a:moveTo>
                        <a:pt x="85" y="13"/>
                      </a:moveTo>
                      <a:cubicBezTo>
                        <a:pt x="89" y="13"/>
                        <a:pt x="92" y="10"/>
                        <a:pt x="92" y="6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85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7"/>
                <p:cNvSpPr/>
                <p:nvPr/>
              </p:nvSpPr>
              <p:spPr bwMode="auto">
                <a:xfrm>
                  <a:off x="477837" y="3656013"/>
                  <a:ext cx="344488" cy="49212"/>
                </a:xfrm>
                <a:custGeom>
                  <a:avLst/>
                  <a:gdLst>
                    <a:gd name="T0" fmla="*/ 0 w 92"/>
                    <a:gd name="T1" fmla="*/ 13 h 13"/>
                    <a:gd name="T2" fmla="*/ 85 w 92"/>
                    <a:gd name="T3" fmla="*/ 13 h 13"/>
                    <a:gd name="T4" fmla="*/ 92 w 92"/>
                    <a:gd name="T5" fmla="*/ 7 h 13"/>
                    <a:gd name="T6" fmla="*/ 85 w 92"/>
                    <a:gd name="T7" fmla="*/ 0 h 13"/>
                    <a:gd name="T8" fmla="*/ 0 w 92"/>
                    <a:gd name="T9" fmla="*/ 0 h 13"/>
                    <a:gd name="T10" fmla="*/ 0 w 92"/>
                    <a:gd name="T11" fmla="*/ 1 h 13"/>
                    <a:gd name="T12" fmla="*/ 0 w 92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3">
                      <a:moveTo>
                        <a:pt x="0" y="13"/>
                      </a:move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9" y="13"/>
                        <a:pt x="92" y="10"/>
                        <a:pt x="92" y="7"/>
                      </a:cubicBezTo>
                      <a:cubicBezTo>
                        <a:pt x="92" y="3"/>
                        <a:pt x="89" y="0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8"/>
                <p:cNvSpPr/>
                <p:nvPr/>
              </p:nvSpPr>
              <p:spPr bwMode="auto">
                <a:xfrm>
                  <a:off x="346075" y="2967038"/>
                  <a:ext cx="554038" cy="969962"/>
                </a:xfrm>
                <a:custGeom>
                  <a:avLst/>
                  <a:gdLst>
                    <a:gd name="T0" fmla="*/ 143 w 148"/>
                    <a:gd name="T1" fmla="*/ 74 h 259"/>
                    <a:gd name="T2" fmla="*/ 143 w 148"/>
                    <a:gd name="T3" fmla="*/ 0 h 259"/>
                    <a:gd name="T4" fmla="*/ 117 w 148"/>
                    <a:gd name="T5" fmla="*/ 0 h 259"/>
                    <a:gd name="T6" fmla="*/ 117 w 148"/>
                    <a:gd name="T7" fmla="*/ 36 h 259"/>
                    <a:gd name="T8" fmla="*/ 117 w 148"/>
                    <a:gd name="T9" fmla="*/ 49 h 259"/>
                    <a:gd name="T10" fmla="*/ 117 w 148"/>
                    <a:gd name="T11" fmla="*/ 62 h 259"/>
                    <a:gd name="T12" fmla="*/ 117 w 148"/>
                    <a:gd name="T13" fmla="*/ 74 h 259"/>
                    <a:gd name="T14" fmla="*/ 117 w 148"/>
                    <a:gd name="T15" fmla="*/ 74 h 259"/>
                    <a:gd name="T16" fmla="*/ 42 w 148"/>
                    <a:gd name="T17" fmla="*/ 128 h 259"/>
                    <a:gd name="T18" fmla="*/ 5 w 148"/>
                    <a:gd name="T19" fmla="*/ 175 h 259"/>
                    <a:gd name="T20" fmla="*/ 5 w 148"/>
                    <a:gd name="T21" fmla="*/ 259 h 259"/>
                    <a:gd name="T22" fmla="*/ 31 w 148"/>
                    <a:gd name="T23" fmla="*/ 259 h 259"/>
                    <a:gd name="T24" fmla="*/ 31 w 148"/>
                    <a:gd name="T25" fmla="*/ 175 h 259"/>
                    <a:gd name="T26" fmla="*/ 64 w 148"/>
                    <a:gd name="T27" fmla="*/ 135 h 259"/>
                    <a:gd name="T28" fmla="*/ 106 w 148"/>
                    <a:gd name="T29" fmla="*/ 125 h 259"/>
                    <a:gd name="T30" fmla="*/ 143 w 148"/>
                    <a:gd name="T31" fmla="*/ 74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8" h="259">
                      <a:moveTo>
                        <a:pt x="143" y="74"/>
                      </a:move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36"/>
                        <a:pt x="117" y="36"/>
                        <a:pt x="117" y="36"/>
                      </a:cubicBezTo>
                      <a:cubicBezTo>
                        <a:pt x="117" y="49"/>
                        <a:pt x="117" y="49"/>
                        <a:pt x="117" y="49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17" y="74"/>
                        <a:pt x="117" y="74"/>
                        <a:pt x="117" y="74"/>
                      </a:cubicBezTo>
                      <a:cubicBezTo>
                        <a:pt x="121" y="115"/>
                        <a:pt x="75" y="115"/>
                        <a:pt x="42" y="128"/>
                      </a:cubicBezTo>
                      <a:cubicBezTo>
                        <a:pt x="0" y="144"/>
                        <a:pt x="5" y="174"/>
                        <a:pt x="5" y="175"/>
                      </a:cubicBezTo>
                      <a:cubicBezTo>
                        <a:pt x="5" y="259"/>
                        <a:pt x="5" y="259"/>
                        <a:pt x="5" y="259"/>
                      </a:cubicBezTo>
                      <a:cubicBezTo>
                        <a:pt x="31" y="259"/>
                        <a:pt x="31" y="259"/>
                        <a:pt x="31" y="259"/>
                      </a:cubicBezTo>
                      <a:cubicBezTo>
                        <a:pt x="31" y="175"/>
                        <a:pt x="31" y="175"/>
                        <a:pt x="31" y="175"/>
                      </a:cubicBezTo>
                      <a:cubicBezTo>
                        <a:pt x="31" y="174"/>
                        <a:pt x="29" y="141"/>
                        <a:pt x="64" y="135"/>
                      </a:cubicBezTo>
                      <a:cubicBezTo>
                        <a:pt x="77" y="132"/>
                        <a:pt x="93" y="128"/>
                        <a:pt x="106" y="125"/>
                      </a:cubicBezTo>
                      <a:cubicBezTo>
                        <a:pt x="148" y="115"/>
                        <a:pt x="143" y="74"/>
                        <a:pt x="1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uppieren 49"/>
            <p:cNvGrpSpPr/>
            <p:nvPr/>
          </p:nvGrpSpPr>
          <p:grpSpPr>
            <a:xfrm>
              <a:off x="5588491" y="1827975"/>
              <a:ext cx="1740666" cy="1740666"/>
              <a:chOff x="4377182" y="1635028"/>
              <a:chExt cx="1740666" cy="1740666"/>
            </a:xfrm>
          </p:grpSpPr>
          <p:sp>
            <p:nvSpPr>
              <p:cNvPr id="64" name="Ellipse 50"/>
              <p:cNvSpPr/>
              <p:nvPr/>
            </p:nvSpPr>
            <p:spPr bwMode="gray">
              <a:xfrm>
                <a:off x="4377182" y="1635028"/>
                <a:ext cx="1740666" cy="1740666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5" name="Gruppieren 51"/>
              <p:cNvGrpSpPr/>
              <p:nvPr/>
            </p:nvGrpSpPr>
            <p:grpSpPr>
              <a:xfrm>
                <a:off x="4714847" y="1972865"/>
                <a:ext cx="1064993" cy="1064992"/>
                <a:chOff x="1089025" y="2843213"/>
                <a:chExt cx="1195388" cy="1195387"/>
              </a:xfrm>
              <a:solidFill>
                <a:srgbClr val="FFFFFF"/>
              </a:solidFill>
            </p:grpSpPr>
            <p:sp>
              <p:nvSpPr>
                <p:cNvPr id="66" name="Freeform 46"/>
                <p:cNvSpPr>
                  <a:spLocks noEditPoints="1"/>
                </p:cNvSpPr>
                <p:nvPr/>
              </p:nvSpPr>
              <p:spPr bwMode="auto">
                <a:xfrm>
                  <a:off x="1089025" y="2843213"/>
                  <a:ext cx="1195388" cy="1195387"/>
                </a:xfrm>
                <a:custGeom>
                  <a:avLst/>
                  <a:gdLst>
                    <a:gd name="T0" fmla="*/ 659 w 753"/>
                    <a:gd name="T1" fmla="*/ 290 h 753"/>
                    <a:gd name="T2" fmla="*/ 661 w 753"/>
                    <a:gd name="T3" fmla="*/ 156 h 753"/>
                    <a:gd name="T4" fmla="*/ 635 w 753"/>
                    <a:gd name="T5" fmla="*/ 104 h 753"/>
                    <a:gd name="T6" fmla="*/ 500 w 753"/>
                    <a:gd name="T7" fmla="*/ 125 h 753"/>
                    <a:gd name="T8" fmla="*/ 408 w 753"/>
                    <a:gd name="T9" fmla="*/ 11 h 753"/>
                    <a:gd name="T10" fmla="*/ 316 w 753"/>
                    <a:gd name="T11" fmla="*/ 42 h 753"/>
                    <a:gd name="T12" fmla="*/ 193 w 753"/>
                    <a:gd name="T13" fmla="*/ 99 h 753"/>
                    <a:gd name="T14" fmla="*/ 111 w 753"/>
                    <a:gd name="T15" fmla="*/ 111 h 753"/>
                    <a:gd name="T16" fmla="*/ 101 w 753"/>
                    <a:gd name="T17" fmla="*/ 205 h 753"/>
                    <a:gd name="T18" fmla="*/ 30 w 753"/>
                    <a:gd name="T19" fmla="*/ 323 h 753"/>
                    <a:gd name="T20" fmla="*/ 7 w 753"/>
                    <a:gd name="T21" fmla="*/ 403 h 753"/>
                    <a:gd name="T22" fmla="*/ 130 w 753"/>
                    <a:gd name="T23" fmla="*/ 488 h 753"/>
                    <a:gd name="T24" fmla="*/ 101 w 753"/>
                    <a:gd name="T25" fmla="*/ 628 h 753"/>
                    <a:gd name="T26" fmla="*/ 156 w 753"/>
                    <a:gd name="T27" fmla="*/ 661 h 753"/>
                    <a:gd name="T28" fmla="*/ 290 w 753"/>
                    <a:gd name="T29" fmla="*/ 661 h 753"/>
                    <a:gd name="T30" fmla="*/ 380 w 753"/>
                    <a:gd name="T31" fmla="*/ 753 h 753"/>
                    <a:gd name="T32" fmla="*/ 470 w 753"/>
                    <a:gd name="T33" fmla="*/ 644 h 753"/>
                    <a:gd name="T34" fmla="*/ 607 w 753"/>
                    <a:gd name="T35" fmla="*/ 661 h 753"/>
                    <a:gd name="T36" fmla="*/ 656 w 753"/>
                    <a:gd name="T37" fmla="*/ 621 h 753"/>
                    <a:gd name="T38" fmla="*/ 616 w 753"/>
                    <a:gd name="T39" fmla="*/ 477 h 753"/>
                    <a:gd name="T40" fmla="*/ 751 w 753"/>
                    <a:gd name="T41" fmla="*/ 396 h 753"/>
                    <a:gd name="T42" fmla="*/ 588 w 753"/>
                    <a:gd name="T43" fmla="*/ 115 h 753"/>
                    <a:gd name="T44" fmla="*/ 633 w 753"/>
                    <a:gd name="T45" fmla="*/ 210 h 753"/>
                    <a:gd name="T46" fmla="*/ 484 w 753"/>
                    <a:gd name="T47" fmla="*/ 167 h 753"/>
                    <a:gd name="T48" fmla="*/ 255 w 753"/>
                    <a:gd name="T49" fmla="*/ 328 h 753"/>
                    <a:gd name="T50" fmla="*/ 500 w 753"/>
                    <a:gd name="T51" fmla="*/ 377 h 753"/>
                    <a:gd name="T52" fmla="*/ 352 w 753"/>
                    <a:gd name="T53" fmla="*/ 503 h 753"/>
                    <a:gd name="T54" fmla="*/ 151 w 753"/>
                    <a:gd name="T55" fmla="*/ 283 h 753"/>
                    <a:gd name="T56" fmla="*/ 269 w 753"/>
                    <a:gd name="T57" fmla="*/ 307 h 753"/>
                    <a:gd name="T58" fmla="*/ 252 w 753"/>
                    <a:gd name="T59" fmla="*/ 403 h 753"/>
                    <a:gd name="T60" fmla="*/ 196 w 753"/>
                    <a:gd name="T61" fmla="*/ 399 h 753"/>
                    <a:gd name="T62" fmla="*/ 347 w 753"/>
                    <a:gd name="T63" fmla="*/ 238 h 753"/>
                    <a:gd name="T64" fmla="*/ 493 w 753"/>
                    <a:gd name="T65" fmla="*/ 262 h 753"/>
                    <a:gd name="T66" fmla="*/ 453 w 753"/>
                    <a:gd name="T67" fmla="*/ 498 h 753"/>
                    <a:gd name="T68" fmla="*/ 564 w 753"/>
                    <a:gd name="T69" fmla="*/ 481 h 753"/>
                    <a:gd name="T70" fmla="*/ 503 w 753"/>
                    <a:gd name="T71" fmla="*/ 370 h 753"/>
                    <a:gd name="T72" fmla="*/ 583 w 753"/>
                    <a:gd name="T73" fmla="*/ 318 h 753"/>
                    <a:gd name="T74" fmla="*/ 406 w 753"/>
                    <a:gd name="T75" fmla="*/ 231 h 753"/>
                    <a:gd name="T76" fmla="*/ 342 w 753"/>
                    <a:gd name="T77" fmla="*/ 42 h 753"/>
                    <a:gd name="T78" fmla="*/ 456 w 753"/>
                    <a:gd name="T79" fmla="*/ 111 h 753"/>
                    <a:gd name="T80" fmla="*/ 278 w 753"/>
                    <a:gd name="T81" fmla="*/ 170 h 753"/>
                    <a:gd name="T82" fmla="*/ 274 w 753"/>
                    <a:gd name="T83" fmla="*/ 191 h 753"/>
                    <a:gd name="T84" fmla="*/ 127 w 753"/>
                    <a:gd name="T85" fmla="*/ 130 h 753"/>
                    <a:gd name="T86" fmla="*/ 276 w 753"/>
                    <a:gd name="T87" fmla="*/ 148 h 753"/>
                    <a:gd name="T88" fmla="*/ 108 w 753"/>
                    <a:gd name="T89" fmla="*/ 455 h 753"/>
                    <a:gd name="T90" fmla="*/ 42 w 753"/>
                    <a:gd name="T91" fmla="*/ 342 h 753"/>
                    <a:gd name="T92" fmla="*/ 193 w 753"/>
                    <a:gd name="T93" fmla="*/ 396 h 753"/>
                    <a:gd name="T94" fmla="*/ 167 w 753"/>
                    <a:gd name="T95" fmla="*/ 640 h 753"/>
                    <a:gd name="T96" fmla="*/ 120 w 753"/>
                    <a:gd name="T97" fmla="*/ 545 h 753"/>
                    <a:gd name="T98" fmla="*/ 271 w 753"/>
                    <a:gd name="T99" fmla="*/ 588 h 753"/>
                    <a:gd name="T100" fmla="*/ 354 w 753"/>
                    <a:gd name="T101" fmla="*/ 557 h 753"/>
                    <a:gd name="T102" fmla="*/ 394 w 753"/>
                    <a:gd name="T103" fmla="*/ 725 h 753"/>
                    <a:gd name="T104" fmla="*/ 285 w 753"/>
                    <a:gd name="T105" fmla="*/ 611 h 753"/>
                    <a:gd name="T106" fmla="*/ 453 w 753"/>
                    <a:gd name="T107" fmla="*/ 595 h 753"/>
                    <a:gd name="T108" fmla="*/ 621 w 753"/>
                    <a:gd name="T109" fmla="*/ 507 h 753"/>
                    <a:gd name="T110" fmla="*/ 611 w 753"/>
                    <a:gd name="T111" fmla="*/ 635 h 753"/>
                    <a:gd name="T112" fmla="*/ 486 w 753"/>
                    <a:gd name="T113" fmla="*/ 566 h 753"/>
                    <a:gd name="T114" fmla="*/ 713 w 753"/>
                    <a:gd name="T115" fmla="*/ 411 h 753"/>
                    <a:gd name="T116" fmla="*/ 562 w 753"/>
                    <a:gd name="T117" fmla="*/ 359 h 753"/>
                    <a:gd name="T118" fmla="*/ 725 w 753"/>
                    <a:gd name="T119" fmla="*/ 361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53">
                      <a:moveTo>
                        <a:pt x="753" y="375"/>
                      </a:moveTo>
                      <a:lnTo>
                        <a:pt x="753" y="368"/>
                      </a:lnTo>
                      <a:lnTo>
                        <a:pt x="751" y="359"/>
                      </a:lnTo>
                      <a:lnTo>
                        <a:pt x="748" y="351"/>
                      </a:lnTo>
                      <a:lnTo>
                        <a:pt x="744" y="347"/>
                      </a:lnTo>
                      <a:lnTo>
                        <a:pt x="739" y="340"/>
                      </a:lnTo>
                      <a:lnTo>
                        <a:pt x="734" y="335"/>
                      </a:lnTo>
                      <a:lnTo>
                        <a:pt x="730" y="328"/>
                      </a:lnTo>
                      <a:lnTo>
                        <a:pt x="722" y="323"/>
                      </a:lnTo>
                      <a:lnTo>
                        <a:pt x="713" y="316"/>
                      </a:lnTo>
                      <a:lnTo>
                        <a:pt x="701" y="309"/>
                      </a:lnTo>
                      <a:lnTo>
                        <a:pt x="689" y="302"/>
                      </a:lnTo>
                      <a:lnTo>
                        <a:pt x="675" y="297"/>
                      </a:lnTo>
                      <a:lnTo>
                        <a:pt x="659" y="290"/>
                      </a:lnTo>
                      <a:lnTo>
                        <a:pt x="642" y="285"/>
                      </a:lnTo>
                      <a:lnTo>
                        <a:pt x="630" y="283"/>
                      </a:lnTo>
                      <a:lnTo>
                        <a:pt x="616" y="278"/>
                      </a:lnTo>
                      <a:lnTo>
                        <a:pt x="623" y="266"/>
                      </a:lnTo>
                      <a:lnTo>
                        <a:pt x="630" y="255"/>
                      </a:lnTo>
                      <a:lnTo>
                        <a:pt x="637" y="241"/>
                      </a:lnTo>
                      <a:lnTo>
                        <a:pt x="642" y="229"/>
                      </a:lnTo>
                      <a:lnTo>
                        <a:pt x="647" y="217"/>
                      </a:lnTo>
                      <a:lnTo>
                        <a:pt x="652" y="205"/>
                      </a:lnTo>
                      <a:lnTo>
                        <a:pt x="654" y="193"/>
                      </a:lnTo>
                      <a:lnTo>
                        <a:pt x="659" y="181"/>
                      </a:lnTo>
                      <a:lnTo>
                        <a:pt x="659" y="172"/>
                      </a:lnTo>
                      <a:lnTo>
                        <a:pt x="661" y="163"/>
                      </a:lnTo>
                      <a:lnTo>
                        <a:pt x="661" y="156"/>
                      </a:lnTo>
                      <a:lnTo>
                        <a:pt x="659" y="148"/>
                      </a:lnTo>
                      <a:lnTo>
                        <a:pt x="659" y="141"/>
                      </a:lnTo>
                      <a:lnTo>
                        <a:pt x="656" y="134"/>
                      </a:lnTo>
                      <a:lnTo>
                        <a:pt x="654" y="127"/>
                      </a:lnTo>
                      <a:lnTo>
                        <a:pt x="649" y="120"/>
                      </a:lnTo>
                      <a:lnTo>
                        <a:pt x="644" y="113"/>
                      </a:lnTo>
                      <a:lnTo>
                        <a:pt x="647" y="113"/>
                      </a:lnTo>
                      <a:lnTo>
                        <a:pt x="644" y="113"/>
                      </a:lnTo>
                      <a:lnTo>
                        <a:pt x="644" y="111"/>
                      </a:lnTo>
                      <a:lnTo>
                        <a:pt x="642" y="111"/>
                      </a:lnTo>
                      <a:lnTo>
                        <a:pt x="642" y="111"/>
                      </a:lnTo>
                      <a:lnTo>
                        <a:pt x="640" y="108"/>
                      </a:lnTo>
                      <a:lnTo>
                        <a:pt x="640" y="108"/>
                      </a:lnTo>
                      <a:lnTo>
                        <a:pt x="635" y="104"/>
                      </a:lnTo>
                      <a:lnTo>
                        <a:pt x="628" y="101"/>
                      </a:lnTo>
                      <a:lnTo>
                        <a:pt x="621" y="96"/>
                      </a:lnTo>
                      <a:lnTo>
                        <a:pt x="614" y="96"/>
                      </a:lnTo>
                      <a:lnTo>
                        <a:pt x="607" y="94"/>
                      </a:lnTo>
                      <a:lnTo>
                        <a:pt x="600" y="94"/>
                      </a:lnTo>
                      <a:lnTo>
                        <a:pt x="590" y="94"/>
                      </a:lnTo>
                      <a:lnTo>
                        <a:pt x="583" y="94"/>
                      </a:lnTo>
                      <a:lnTo>
                        <a:pt x="574" y="96"/>
                      </a:lnTo>
                      <a:lnTo>
                        <a:pt x="562" y="99"/>
                      </a:lnTo>
                      <a:lnTo>
                        <a:pt x="550" y="104"/>
                      </a:lnTo>
                      <a:lnTo>
                        <a:pt x="538" y="108"/>
                      </a:lnTo>
                      <a:lnTo>
                        <a:pt x="526" y="111"/>
                      </a:lnTo>
                      <a:lnTo>
                        <a:pt x="512" y="118"/>
                      </a:lnTo>
                      <a:lnTo>
                        <a:pt x="500" y="125"/>
                      </a:lnTo>
                      <a:lnTo>
                        <a:pt x="489" y="130"/>
                      </a:lnTo>
                      <a:lnTo>
                        <a:pt x="477" y="137"/>
                      </a:lnTo>
                      <a:lnTo>
                        <a:pt x="472" y="125"/>
                      </a:lnTo>
                      <a:lnTo>
                        <a:pt x="470" y="111"/>
                      </a:lnTo>
                      <a:lnTo>
                        <a:pt x="463" y="94"/>
                      </a:lnTo>
                      <a:lnTo>
                        <a:pt x="458" y="80"/>
                      </a:lnTo>
                      <a:lnTo>
                        <a:pt x="451" y="66"/>
                      </a:lnTo>
                      <a:lnTo>
                        <a:pt x="446" y="54"/>
                      </a:lnTo>
                      <a:lnTo>
                        <a:pt x="439" y="42"/>
                      </a:lnTo>
                      <a:lnTo>
                        <a:pt x="432" y="30"/>
                      </a:lnTo>
                      <a:lnTo>
                        <a:pt x="425" y="26"/>
                      </a:lnTo>
                      <a:lnTo>
                        <a:pt x="420" y="21"/>
                      </a:lnTo>
                      <a:lnTo>
                        <a:pt x="415" y="16"/>
                      </a:lnTo>
                      <a:lnTo>
                        <a:pt x="408" y="11"/>
                      </a:lnTo>
                      <a:lnTo>
                        <a:pt x="401" y="7"/>
                      </a:lnTo>
                      <a:lnTo>
                        <a:pt x="396" y="4"/>
                      </a:lnTo>
                      <a:lnTo>
                        <a:pt x="387" y="2"/>
                      </a:lnTo>
                      <a:lnTo>
                        <a:pt x="380" y="0"/>
                      </a:lnTo>
                      <a:lnTo>
                        <a:pt x="373" y="0"/>
                      </a:lnTo>
                      <a:lnTo>
                        <a:pt x="366" y="2"/>
                      </a:lnTo>
                      <a:lnTo>
                        <a:pt x="359" y="4"/>
                      </a:lnTo>
                      <a:lnTo>
                        <a:pt x="352" y="7"/>
                      </a:lnTo>
                      <a:lnTo>
                        <a:pt x="344" y="11"/>
                      </a:lnTo>
                      <a:lnTo>
                        <a:pt x="340" y="16"/>
                      </a:lnTo>
                      <a:lnTo>
                        <a:pt x="333" y="21"/>
                      </a:lnTo>
                      <a:lnTo>
                        <a:pt x="328" y="26"/>
                      </a:lnTo>
                      <a:lnTo>
                        <a:pt x="323" y="30"/>
                      </a:lnTo>
                      <a:lnTo>
                        <a:pt x="316" y="42"/>
                      </a:lnTo>
                      <a:lnTo>
                        <a:pt x="309" y="54"/>
                      </a:lnTo>
                      <a:lnTo>
                        <a:pt x="302" y="66"/>
                      </a:lnTo>
                      <a:lnTo>
                        <a:pt x="297" y="80"/>
                      </a:lnTo>
                      <a:lnTo>
                        <a:pt x="290" y="94"/>
                      </a:lnTo>
                      <a:lnTo>
                        <a:pt x="285" y="111"/>
                      </a:lnTo>
                      <a:lnTo>
                        <a:pt x="281" y="125"/>
                      </a:lnTo>
                      <a:lnTo>
                        <a:pt x="278" y="137"/>
                      </a:lnTo>
                      <a:lnTo>
                        <a:pt x="267" y="130"/>
                      </a:lnTo>
                      <a:lnTo>
                        <a:pt x="255" y="125"/>
                      </a:lnTo>
                      <a:lnTo>
                        <a:pt x="241" y="118"/>
                      </a:lnTo>
                      <a:lnTo>
                        <a:pt x="229" y="111"/>
                      </a:lnTo>
                      <a:lnTo>
                        <a:pt x="215" y="108"/>
                      </a:lnTo>
                      <a:lnTo>
                        <a:pt x="203" y="104"/>
                      </a:lnTo>
                      <a:lnTo>
                        <a:pt x="193" y="99"/>
                      </a:lnTo>
                      <a:lnTo>
                        <a:pt x="181" y="96"/>
                      </a:lnTo>
                      <a:lnTo>
                        <a:pt x="170" y="94"/>
                      </a:lnTo>
                      <a:lnTo>
                        <a:pt x="163" y="94"/>
                      </a:lnTo>
                      <a:lnTo>
                        <a:pt x="156" y="94"/>
                      </a:lnTo>
                      <a:lnTo>
                        <a:pt x="148" y="94"/>
                      </a:lnTo>
                      <a:lnTo>
                        <a:pt x="141" y="96"/>
                      </a:lnTo>
                      <a:lnTo>
                        <a:pt x="132" y="96"/>
                      </a:lnTo>
                      <a:lnTo>
                        <a:pt x="127" y="101"/>
                      </a:lnTo>
                      <a:lnTo>
                        <a:pt x="120" y="104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11"/>
                      </a:lnTo>
                      <a:lnTo>
                        <a:pt x="111" y="111"/>
                      </a:lnTo>
                      <a:lnTo>
                        <a:pt x="111" y="111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8" y="113"/>
                      </a:lnTo>
                      <a:lnTo>
                        <a:pt x="104" y="120"/>
                      </a:lnTo>
                      <a:lnTo>
                        <a:pt x="101" y="127"/>
                      </a:lnTo>
                      <a:lnTo>
                        <a:pt x="99" y="134"/>
                      </a:lnTo>
                      <a:lnTo>
                        <a:pt x="96" y="141"/>
                      </a:lnTo>
                      <a:lnTo>
                        <a:pt x="94" y="148"/>
                      </a:lnTo>
                      <a:lnTo>
                        <a:pt x="94" y="156"/>
                      </a:lnTo>
                      <a:lnTo>
                        <a:pt x="94" y="163"/>
                      </a:lnTo>
                      <a:lnTo>
                        <a:pt x="94" y="172"/>
                      </a:lnTo>
                      <a:lnTo>
                        <a:pt x="96" y="181"/>
                      </a:lnTo>
                      <a:lnTo>
                        <a:pt x="99" y="193"/>
                      </a:lnTo>
                      <a:lnTo>
                        <a:pt x="101" y="205"/>
                      </a:lnTo>
                      <a:lnTo>
                        <a:pt x="106" y="217"/>
                      </a:lnTo>
                      <a:lnTo>
                        <a:pt x="111" y="229"/>
                      </a:lnTo>
                      <a:lnTo>
                        <a:pt x="118" y="241"/>
                      </a:lnTo>
                      <a:lnTo>
                        <a:pt x="125" y="255"/>
                      </a:lnTo>
                      <a:lnTo>
                        <a:pt x="130" y="266"/>
                      </a:lnTo>
                      <a:lnTo>
                        <a:pt x="137" y="278"/>
                      </a:lnTo>
                      <a:lnTo>
                        <a:pt x="125" y="283"/>
                      </a:lnTo>
                      <a:lnTo>
                        <a:pt x="111" y="285"/>
                      </a:lnTo>
                      <a:lnTo>
                        <a:pt x="94" y="290"/>
                      </a:lnTo>
                      <a:lnTo>
                        <a:pt x="80" y="297"/>
                      </a:lnTo>
                      <a:lnTo>
                        <a:pt x="66" y="302"/>
                      </a:lnTo>
                      <a:lnTo>
                        <a:pt x="54" y="309"/>
                      </a:lnTo>
                      <a:lnTo>
                        <a:pt x="42" y="316"/>
                      </a:lnTo>
                      <a:lnTo>
                        <a:pt x="30" y="323"/>
                      </a:lnTo>
                      <a:lnTo>
                        <a:pt x="26" y="328"/>
                      </a:lnTo>
                      <a:lnTo>
                        <a:pt x="21" y="335"/>
                      </a:lnTo>
                      <a:lnTo>
                        <a:pt x="14" y="340"/>
                      </a:lnTo>
                      <a:lnTo>
                        <a:pt x="11" y="347"/>
                      </a:lnTo>
                      <a:lnTo>
                        <a:pt x="7" y="351"/>
                      </a:lnTo>
                      <a:lnTo>
                        <a:pt x="4" y="359"/>
                      </a:lnTo>
                      <a:lnTo>
                        <a:pt x="2" y="368"/>
                      </a:lnTo>
                      <a:lnTo>
                        <a:pt x="0" y="375"/>
                      </a:lnTo>
                      <a:lnTo>
                        <a:pt x="0" y="375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2" y="389"/>
                      </a:lnTo>
                      <a:lnTo>
                        <a:pt x="4" y="396"/>
                      </a:lnTo>
                      <a:lnTo>
                        <a:pt x="7" y="403"/>
                      </a:lnTo>
                      <a:lnTo>
                        <a:pt x="11" y="408"/>
                      </a:lnTo>
                      <a:lnTo>
                        <a:pt x="14" y="415"/>
                      </a:lnTo>
                      <a:lnTo>
                        <a:pt x="21" y="420"/>
                      </a:lnTo>
                      <a:lnTo>
                        <a:pt x="26" y="427"/>
                      </a:lnTo>
                      <a:lnTo>
                        <a:pt x="30" y="432"/>
                      </a:lnTo>
                      <a:lnTo>
                        <a:pt x="42" y="439"/>
                      </a:lnTo>
                      <a:lnTo>
                        <a:pt x="54" y="446"/>
                      </a:lnTo>
                      <a:lnTo>
                        <a:pt x="66" y="453"/>
                      </a:lnTo>
                      <a:lnTo>
                        <a:pt x="80" y="458"/>
                      </a:lnTo>
                      <a:lnTo>
                        <a:pt x="94" y="465"/>
                      </a:lnTo>
                      <a:lnTo>
                        <a:pt x="111" y="470"/>
                      </a:lnTo>
                      <a:lnTo>
                        <a:pt x="125" y="474"/>
                      </a:lnTo>
                      <a:lnTo>
                        <a:pt x="137" y="477"/>
                      </a:lnTo>
                      <a:lnTo>
                        <a:pt x="130" y="488"/>
                      </a:lnTo>
                      <a:lnTo>
                        <a:pt x="125" y="500"/>
                      </a:lnTo>
                      <a:lnTo>
                        <a:pt x="118" y="514"/>
                      </a:lnTo>
                      <a:lnTo>
                        <a:pt x="111" y="526"/>
                      </a:lnTo>
                      <a:lnTo>
                        <a:pt x="106" y="538"/>
                      </a:lnTo>
                      <a:lnTo>
                        <a:pt x="101" y="550"/>
                      </a:lnTo>
                      <a:lnTo>
                        <a:pt x="99" y="562"/>
                      </a:lnTo>
                      <a:lnTo>
                        <a:pt x="96" y="573"/>
                      </a:lnTo>
                      <a:lnTo>
                        <a:pt x="94" y="583"/>
                      </a:lnTo>
                      <a:lnTo>
                        <a:pt x="94" y="592"/>
                      </a:lnTo>
                      <a:lnTo>
                        <a:pt x="94" y="599"/>
                      </a:lnTo>
                      <a:lnTo>
                        <a:pt x="94" y="606"/>
                      </a:lnTo>
                      <a:lnTo>
                        <a:pt x="96" y="614"/>
                      </a:lnTo>
                      <a:lnTo>
                        <a:pt x="99" y="621"/>
                      </a:lnTo>
                      <a:lnTo>
                        <a:pt x="101" y="628"/>
                      </a:lnTo>
                      <a:lnTo>
                        <a:pt x="104" y="635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08" y="642"/>
                      </a:lnTo>
                      <a:lnTo>
                        <a:pt x="111" y="642"/>
                      </a:lnTo>
                      <a:lnTo>
                        <a:pt x="111" y="644"/>
                      </a:lnTo>
                      <a:lnTo>
                        <a:pt x="113" y="644"/>
                      </a:lnTo>
                      <a:lnTo>
                        <a:pt x="113" y="647"/>
                      </a:lnTo>
                      <a:lnTo>
                        <a:pt x="120" y="651"/>
                      </a:lnTo>
                      <a:lnTo>
                        <a:pt x="127" y="654"/>
                      </a:lnTo>
                      <a:lnTo>
                        <a:pt x="132" y="656"/>
                      </a:lnTo>
                      <a:lnTo>
                        <a:pt x="141" y="658"/>
                      </a:lnTo>
                      <a:lnTo>
                        <a:pt x="148" y="661"/>
                      </a:lnTo>
                      <a:lnTo>
                        <a:pt x="156" y="661"/>
                      </a:lnTo>
                      <a:lnTo>
                        <a:pt x="163" y="661"/>
                      </a:lnTo>
                      <a:lnTo>
                        <a:pt x="170" y="661"/>
                      </a:lnTo>
                      <a:lnTo>
                        <a:pt x="181" y="658"/>
                      </a:lnTo>
                      <a:lnTo>
                        <a:pt x="193" y="656"/>
                      </a:lnTo>
                      <a:lnTo>
                        <a:pt x="203" y="651"/>
                      </a:lnTo>
                      <a:lnTo>
                        <a:pt x="215" y="649"/>
                      </a:lnTo>
                      <a:lnTo>
                        <a:pt x="229" y="642"/>
                      </a:lnTo>
                      <a:lnTo>
                        <a:pt x="241" y="637"/>
                      </a:lnTo>
                      <a:lnTo>
                        <a:pt x="255" y="630"/>
                      </a:lnTo>
                      <a:lnTo>
                        <a:pt x="267" y="623"/>
                      </a:lnTo>
                      <a:lnTo>
                        <a:pt x="278" y="618"/>
                      </a:lnTo>
                      <a:lnTo>
                        <a:pt x="281" y="630"/>
                      </a:lnTo>
                      <a:lnTo>
                        <a:pt x="285" y="644"/>
                      </a:lnTo>
                      <a:lnTo>
                        <a:pt x="290" y="661"/>
                      </a:lnTo>
                      <a:lnTo>
                        <a:pt x="297" y="675"/>
                      </a:lnTo>
                      <a:lnTo>
                        <a:pt x="302" y="689"/>
                      </a:lnTo>
                      <a:lnTo>
                        <a:pt x="309" y="701"/>
                      </a:lnTo>
                      <a:lnTo>
                        <a:pt x="316" y="713"/>
                      </a:lnTo>
                      <a:lnTo>
                        <a:pt x="323" y="722"/>
                      </a:lnTo>
                      <a:lnTo>
                        <a:pt x="328" y="729"/>
                      </a:lnTo>
                      <a:lnTo>
                        <a:pt x="333" y="734"/>
                      </a:lnTo>
                      <a:lnTo>
                        <a:pt x="340" y="739"/>
                      </a:lnTo>
                      <a:lnTo>
                        <a:pt x="344" y="743"/>
                      </a:lnTo>
                      <a:lnTo>
                        <a:pt x="352" y="748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73" y="753"/>
                      </a:lnTo>
                      <a:lnTo>
                        <a:pt x="380" y="753"/>
                      </a:lnTo>
                      <a:lnTo>
                        <a:pt x="387" y="753"/>
                      </a:lnTo>
                      <a:lnTo>
                        <a:pt x="396" y="751"/>
                      </a:lnTo>
                      <a:lnTo>
                        <a:pt x="401" y="748"/>
                      </a:lnTo>
                      <a:lnTo>
                        <a:pt x="408" y="743"/>
                      </a:lnTo>
                      <a:lnTo>
                        <a:pt x="415" y="739"/>
                      </a:lnTo>
                      <a:lnTo>
                        <a:pt x="420" y="734"/>
                      </a:lnTo>
                      <a:lnTo>
                        <a:pt x="425" y="729"/>
                      </a:lnTo>
                      <a:lnTo>
                        <a:pt x="432" y="722"/>
                      </a:lnTo>
                      <a:lnTo>
                        <a:pt x="439" y="713"/>
                      </a:lnTo>
                      <a:lnTo>
                        <a:pt x="446" y="701"/>
                      </a:lnTo>
                      <a:lnTo>
                        <a:pt x="451" y="689"/>
                      </a:lnTo>
                      <a:lnTo>
                        <a:pt x="458" y="675"/>
                      </a:lnTo>
                      <a:lnTo>
                        <a:pt x="463" y="661"/>
                      </a:lnTo>
                      <a:lnTo>
                        <a:pt x="470" y="644"/>
                      </a:lnTo>
                      <a:lnTo>
                        <a:pt x="472" y="630"/>
                      </a:lnTo>
                      <a:lnTo>
                        <a:pt x="477" y="618"/>
                      </a:lnTo>
                      <a:lnTo>
                        <a:pt x="489" y="623"/>
                      </a:lnTo>
                      <a:lnTo>
                        <a:pt x="500" y="630"/>
                      </a:lnTo>
                      <a:lnTo>
                        <a:pt x="512" y="637"/>
                      </a:lnTo>
                      <a:lnTo>
                        <a:pt x="526" y="642"/>
                      </a:lnTo>
                      <a:lnTo>
                        <a:pt x="538" y="649"/>
                      </a:lnTo>
                      <a:lnTo>
                        <a:pt x="550" y="651"/>
                      </a:lnTo>
                      <a:lnTo>
                        <a:pt x="562" y="656"/>
                      </a:lnTo>
                      <a:lnTo>
                        <a:pt x="574" y="658"/>
                      </a:lnTo>
                      <a:lnTo>
                        <a:pt x="583" y="661"/>
                      </a:lnTo>
                      <a:lnTo>
                        <a:pt x="590" y="661"/>
                      </a:lnTo>
                      <a:lnTo>
                        <a:pt x="600" y="661"/>
                      </a:lnTo>
                      <a:lnTo>
                        <a:pt x="607" y="661"/>
                      </a:lnTo>
                      <a:lnTo>
                        <a:pt x="614" y="658"/>
                      </a:lnTo>
                      <a:lnTo>
                        <a:pt x="621" y="656"/>
                      </a:lnTo>
                      <a:lnTo>
                        <a:pt x="628" y="654"/>
                      </a:lnTo>
                      <a:lnTo>
                        <a:pt x="635" y="651"/>
                      </a:lnTo>
                      <a:lnTo>
                        <a:pt x="640" y="647"/>
                      </a:lnTo>
                      <a:lnTo>
                        <a:pt x="642" y="644"/>
                      </a:lnTo>
                      <a:lnTo>
                        <a:pt x="642" y="644"/>
                      </a:lnTo>
                      <a:lnTo>
                        <a:pt x="644" y="642"/>
                      </a:lnTo>
                      <a:lnTo>
                        <a:pt x="644" y="642"/>
                      </a:lnTo>
                      <a:lnTo>
                        <a:pt x="647" y="642"/>
                      </a:lnTo>
                      <a:lnTo>
                        <a:pt x="644" y="642"/>
                      </a:lnTo>
                      <a:lnTo>
                        <a:pt x="649" y="635"/>
                      </a:lnTo>
                      <a:lnTo>
                        <a:pt x="654" y="628"/>
                      </a:lnTo>
                      <a:lnTo>
                        <a:pt x="656" y="621"/>
                      </a:lnTo>
                      <a:lnTo>
                        <a:pt x="659" y="614"/>
                      </a:lnTo>
                      <a:lnTo>
                        <a:pt x="659" y="606"/>
                      </a:lnTo>
                      <a:lnTo>
                        <a:pt x="661" y="599"/>
                      </a:lnTo>
                      <a:lnTo>
                        <a:pt x="661" y="592"/>
                      </a:lnTo>
                      <a:lnTo>
                        <a:pt x="659" y="583"/>
                      </a:lnTo>
                      <a:lnTo>
                        <a:pt x="659" y="573"/>
                      </a:lnTo>
                      <a:lnTo>
                        <a:pt x="654" y="562"/>
                      </a:lnTo>
                      <a:lnTo>
                        <a:pt x="652" y="550"/>
                      </a:lnTo>
                      <a:lnTo>
                        <a:pt x="647" y="538"/>
                      </a:lnTo>
                      <a:lnTo>
                        <a:pt x="642" y="526"/>
                      </a:lnTo>
                      <a:lnTo>
                        <a:pt x="637" y="514"/>
                      </a:lnTo>
                      <a:lnTo>
                        <a:pt x="630" y="500"/>
                      </a:lnTo>
                      <a:lnTo>
                        <a:pt x="623" y="488"/>
                      </a:lnTo>
                      <a:lnTo>
                        <a:pt x="616" y="477"/>
                      </a:lnTo>
                      <a:lnTo>
                        <a:pt x="630" y="474"/>
                      </a:lnTo>
                      <a:lnTo>
                        <a:pt x="642" y="470"/>
                      </a:lnTo>
                      <a:lnTo>
                        <a:pt x="659" y="465"/>
                      </a:lnTo>
                      <a:lnTo>
                        <a:pt x="675" y="458"/>
                      </a:lnTo>
                      <a:lnTo>
                        <a:pt x="689" y="453"/>
                      </a:lnTo>
                      <a:lnTo>
                        <a:pt x="701" y="446"/>
                      </a:lnTo>
                      <a:lnTo>
                        <a:pt x="713" y="439"/>
                      </a:lnTo>
                      <a:lnTo>
                        <a:pt x="722" y="432"/>
                      </a:lnTo>
                      <a:lnTo>
                        <a:pt x="730" y="427"/>
                      </a:lnTo>
                      <a:lnTo>
                        <a:pt x="734" y="420"/>
                      </a:lnTo>
                      <a:lnTo>
                        <a:pt x="739" y="415"/>
                      </a:lnTo>
                      <a:lnTo>
                        <a:pt x="744" y="408"/>
                      </a:lnTo>
                      <a:lnTo>
                        <a:pt x="748" y="403"/>
                      </a:lnTo>
                      <a:lnTo>
                        <a:pt x="751" y="396"/>
                      </a:lnTo>
                      <a:lnTo>
                        <a:pt x="753" y="389"/>
                      </a:lnTo>
                      <a:lnTo>
                        <a:pt x="753" y="380"/>
                      </a:lnTo>
                      <a:lnTo>
                        <a:pt x="753" y="380"/>
                      </a:lnTo>
                      <a:lnTo>
                        <a:pt x="753" y="375"/>
                      </a:lnTo>
                      <a:lnTo>
                        <a:pt x="753" y="375"/>
                      </a:lnTo>
                      <a:close/>
                      <a:moveTo>
                        <a:pt x="493" y="139"/>
                      </a:moveTo>
                      <a:lnTo>
                        <a:pt x="507" y="134"/>
                      </a:lnTo>
                      <a:lnTo>
                        <a:pt x="519" y="130"/>
                      </a:lnTo>
                      <a:lnTo>
                        <a:pt x="531" y="125"/>
                      </a:lnTo>
                      <a:lnTo>
                        <a:pt x="543" y="120"/>
                      </a:lnTo>
                      <a:lnTo>
                        <a:pt x="555" y="118"/>
                      </a:lnTo>
                      <a:lnTo>
                        <a:pt x="567" y="115"/>
                      </a:lnTo>
                      <a:lnTo>
                        <a:pt x="578" y="115"/>
                      </a:lnTo>
                      <a:lnTo>
                        <a:pt x="588" y="115"/>
                      </a:lnTo>
                      <a:lnTo>
                        <a:pt x="597" y="115"/>
                      </a:lnTo>
                      <a:lnTo>
                        <a:pt x="604" y="118"/>
                      </a:lnTo>
                      <a:lnTo>
                        <a:pt x="611" y="120"/>
                      </a:lnTo>
                      <a:lnTo>
                        <a:pt x="618" y="125"/>
                      </a:lnTo>
                      <a:lnTo>
                        <a:pt x="626" y="130"/>
                      </a:lnTo>
                      <a:lnTo>
                        <a:pt x="630" y="134"/>
                      </a:lnTo>
                      <a:lnTo>
                        <a:pt x="633" y="141"/>
                      </a:lnTo>
                      <a:lnTo>
                        <a:pt x="637" y="151"/>
                      </a:lnTo>
                      <a:lnTo>
                        <a:pt x="637" y="158"/>
                      </a:lnTo>
                      <a:lnTo>
                        <a:pt x="640" y="167"/>
                      </a:lnTo>
                      <a:lnTo>
                        <a:pt x="640" y="177"/>
                      </a:lnTo>
                      <a:lnTo>
                        <a:pt x="637" y="189"/>
                      </a:lnTo>
                      <a:lnTo>
                        <a:pt x="635" y="198"/>
                      </a:lnTo>
                      <a:lnTo>
                        <a:pt x="633" y="210"/>
                      </a:lnTo>
                      <a:lnTo>
                        <a:pt x="630" y="222"/>
                      </a:lnTo>
                      <a:lnTo>
                        <a:pt x="626" y="236"/>
                      </a:lnTo>
                      <a:lnTo>
                        <a:pt x="621" y="248"/>
                      </a:lnTo>
                      <a:lnTo>
                        <a:pt x="614" y="262"/>
                      </a:lnTo>
                      <a:lnTo>
                        <a:pt x="607" y="276"/>
                      </a:lnTo>
                      <a:lnTo>
                        <a:pt x="588" y="271"/>
                      </a:lnTo>
                      <a:lnTo>
                        <a:pt x="567" y="266"/>
                      </a:lnTo>
                      <a:lnTo>
                        <a:pt x="543" y="264"/>
                      </a:lnTo>
                      <a:lnTo>
                        <a:pt x="522" y="259"/>
                      </a:lnTo>
                      <a:lnTo>
                        <a:pt x="496" y="257"/>
                      </a:lnTo>
                      <a:lnTo>
                        <a:pt x="493" y="233"/>
                      </a:lnTo>
                      <a:lnTo>
                        <a:pt x="491" y="212"/>
                      </a:lnTo>
                      <a:lnTo>
                        <a:pt x="486" y="189"/>
                      </a:lnTo>
                      <a:lnTo>
                        <a:pt x="484" y="167"/>
                      </a:lnTo>
                      <a:lnTo>
                        <a:pt x="479" y="148"/>
                      </a:lnTo>
                      <a:lnTo>
                        <a:pt x="493" y="139"/>
                      </a:lnTo>
                      <a:close/>
                      <a:moveTo>
                        <a:pt x="404" y="500"/>
                      </a:moveTo>
                      <a:lnTo>
                        <a:pt x="378" y="500"/>
                      </a:lnTo>
                      <a:lnTo>
                        <a:pt x="352" y="500"/>
                      </a:lnTo>
                      <a:lnTo>
                        <a:pt x="326" y="498"/>
                      </a:lnTo>
                      <a:lnTo>
                        <a:pt x="309" y="481"/>
                      </a:lnTo>
                      <a:lnTo>
                        <a:pt x="290" y="465"/>
                      </a:lnTo>
                      <a:lnTo>
                        <a:pt x="274" y="446"/>
                      </a:lnTo>
                      <a:lnTo>
                        <a:pt x="255" y="427"/>
                      </a:lnTo>
                      <a:lnTo>
                        <a:pt x="255" y="403"/>
                      </a:lnTo>
                      <a:lnTo>
                        <a:pt x="255" y="377"/>
                      </a:lnTo>
                      <a:lnTo>
                        <a:pt x="255" y="351"/>
                      </a:lnTo>
                      <a:lnTo>
                        <a:pt x="255" y="328"/>
                      </a:lnTo>
                      <a:lnTo>
                        <a:pt x="274" y="309"/>
                      </a:lnTo>
                      <a:lnTo>
                        <a:pt x="290" y="290"/>
                      </a:lnTo>
                      <a:lnTo>
                        <a:pt x="309" y="274"/>
                      </a:lnTo>
                      <a:lnTo>
                        <a:pt x="326" y="257"/>
                      </a:lnTo>
                      <a:lnTo>
                        <a:pt x="352" y="255"/>
                      </a:lnTo>
                      <a:lnTo>
                        <a:pt x="378" y="255"/>
                      </a:lnTo>
                      <a:lnTo>
                        <a:pt x="404" y="255"/>
                      </a:lnTo>
                      <a:lnTo>
                        <a:pt x="427" y="257"/>
                      </a:lnTo>
                      <a:lnTo>
                        <a:pt x="446" y="274"/>
                      </a:lnTo>
                      <a:lnTo>
                        <a:pt x="463" y="290"/>
                      </a:lnTo>
                      <a:lnTo>
                        <a:pt x="481" y="309"/>
                      </a:lnTo>
                      <a:lnTo>
                        <a:pt x="498" y="328"/>
                      </a:lnTo>
                      <a:lnTo>
                        <a:pt x="498" y="351"/>
                      </a:lnTo>
                      <a:lnTo>
                        <a:pt x="500" y="377"/>
                      </a:lnTo>
                      <a:lnTo>
                        <a:pt x="498" y="403"/>
                      </a:lnTo>
                      <a:lnTo>
                        <a:pt x="498" y="427"/>
                      </a:lnTo>
                      <a:lnTo>
                        <a:pt x="481" y="446"/>
                      </a:lnTo>
                      <a:lnTo>
                        <a:pt x="463" y="465"/>
                      </a:lnTo>
                      <a:lnTo>
                        <a:pt x="446" y="481"/>
                      </a:lnTo>
                      <a:lnTo>
                        <a:pt x="427" y="498"/>
                      </a:lnTo>
                      <a:lnTo>
                        <a:pt x="404" y="500"/>
                      </a:lnTo>
                      <a:close/>
                      <a:moveTo>
                        <a:pt x="422" y="503"/>
                      </a:moveTo>
                      <a:lnTo>
                        <a:pt x="408" y="517"/>
                      </a:lnTo>
                      <a:lnTo>
                        <a:pt x="392" y="529"/>
                      </a:lnTo>
                      <a:lnTo>
                        <a:pt x="378" y="540"/>
                      </a:lnTo>
                      <a:lnTo>
                        <a:pt x="354" y="521"/>
                      </a:lnTo>
                      <a:lnTo>
                        <a:pt x="330" y="503"/>
                      </a:lnTo>
                      <a:lnTo>
                        <a:pt x="352" y="503"/>
                      </a:lnTo>
                      <a:lnTo>
                        <a:pt x="370" y="503"/>
                      </a:lnTo>
                      <a:lnTo>
                        <a:pt x="382" y="503"/>
                      </a:lnTo>
                      <a:lnTo>
                        <a:pt x="404" y="503"/>
                      </a:lnTo>
                      <a:lnTo>
                        <a:pt x="422" y="503"/>
                      </a:lnTo>
                      <a:close/>
                      <a:moveTo>
                        <a:pt x="255" y="283"/>
                      </a:moveTo>
                      <a:lnTo>
                        <a:pt x="255" y="304"/>
                      </a:lnTo>
                      <a:lnTo>
                        <a:pt x="252" y="326"/>
                      </a:lnTo>
                      <a:lnTo>
                        <a:pt x="231" y="349"/>
                      </a:lnTo>
                      <a:lnTo>
                        <a:pt x="210" y="373"/>
                      </a:lnTo>
                      <a:lnTo>
                        <a:pt x="196" y="354"/>
                      </a:lnTo>
                      <a:lnTo>
                        <a:pt x="184" y="337"/>
                      </a:lnTo>
                      <a:lnTo>
                        <a:pt x="172" y="318"/>
                      </a:lnTo>
                      <a:lnTo>
                        <a:pt x="160" y="302"/>
                      </a:lnTo>
                      <a:lnTo>
                        <a:pt x="151" y="283"/>
                      </a:lnTo>
                      <a:lnTo>
                        <a:pt x="170" y="278"/>
                      </a:lnTo>
                      <a:lnTo>
                        <a:pt x="191" y="274"/>
                      </a:lnTo>
                      <a:lnTo>
                        <a:pt x="212" y="269"/>
                      </a:lnTo>
                      <a:lnTo>
                        <a:pt x="233" y="266"/>
                      </a:lnTo>
                      <a:lnTo>
                        <a:pt x="257" y="262"/>
                      </a:lnTo>
                      <a:lnTo>
                        <a:pt x="255" y="283"/>
                      </a:lnTo>
                      <a:close/>
                      <a:moveTo>
                        <a:pt x="257" y="302"/>
                      </a:moveTo>
                      <a:lnTo>
                        <a:pt x="259" y="281"/>
                      </a:lnTo>
                      <a:lnTo>
                        <a:pt x="262" y="262"/>
                      </a:lnTo>
                      <a:lnTo>
                        <a:pt x="281" y="259"/>
                      </a:lnTo>
                      <a:lnTo>
                        <a:pt x="300" y="257"/>
                      </a:lnTo>
                      <a:lnTo>
                        <a:pt x="321" y="257"/>
                      </a:lnTo>
                      <a:lnTo>
                        <a:pt x="307" y="269"/>
                      </a:lnTo>
                      <a:lnTo>
                        <a:pt x="269" y="307"/>
                      </a:lnTo>
                      <a:lnTo>
                        <a:pt x="257" y="321"/>
                      </a:lnTo>
                      <a:lnTo>
                        <a:pt x="257" y="302"/>
                      </a:lnTo>
                      <a:close/>
                      <a:moveTo>
                        <a:pt x="252" y="403"/>
                      </a:moveTo>
                      <a:lnTo>
                        <a:pt x="252" y="425"/>
                      </a:lnTo>
                      <a:lnTo>
                        <a:pt x="238" y="408"/>
                      </a:lnTo>
                      <a:lnTo>
                        <a:pt x="226" y="392"/>
                      </a:lnTo>
                      <a:lnTo>
                        <a:pt x="212" y="377"/>
                      </a:lnTo>
                      <a:lnTo>
                        <a:pt x="226" y="361"/>
                      </a:lnTo>
                      <a:lnTo>
                        <a:pt x="238" y="347"/>
                      </a:lnTo>
                      <a:lnTo>
                        <a:pt x="252" y="330"/>
                      </a:lnTo>
                      <a:lnTo>
                        <a:pt x="252" y="351"/>
                      </a:lnTo>
                      <a:lnTo>
                        <a:pt x="252" y="370"/>
                      </a:lnTo>
                      <a:lnTo>
                        <a:pt x="252" y="385"/>
                      </a:lnTo>
                      <a:lnTo>
                        <a:pt x="252" y="403"/>
                      </a:lnTo>
                      <a:close/>
                      <a:moveTo>
                        <a:pt x="231" y="406"/>
                      </a:moveTo>
                      <a:lnTo>
                        <a:pt x="252" y="429"/>
                      </a:lnTo>
                      <a:lnTo>
                        <a:pt x="255" y="451"/>
                      </a:lnTo>
                      <a:lnTo>
                        <a:pt x="255" y="472"/>
                      </a:lnTo>
                      <a:lnTo>
                        <a:pt x="257" y="493"/>
                      </a:lnTo>
                      <a:lnTo>
                        <a:pt x="233" y="488"/>
                      </a:lnTo>
                      <a:lnTo>
                        <a:pt x="212" y="486"/>
                      </a:lnTo>
                      <a:lnTo>
                        <a:pt x="191" y="481"/>
                      </a:lnTo>
                      <a:lnTo>
                        <a:pt x="170" y="477"/>
                      </a:lnTo>
                      <a:lnTo>
                        <a:pt x="151" y="472"/>
                      </a:lnTo>
                      <a:lnTo>
                        <a:pt x="160" y="453"/>
                      </a:lnTo>
                      <a:lnTo>
                        <a:pt x="172" y="436"/>
                      </a:lnTo>
                      <a:lnTo>
                        <a:pt x="184" y="418"/>
                      </a:lnTo>
                      <a:lnTo>
                        <a:pt x="196" y="399"/>
                      </a:lnTo>
                      <a:lnTo>
                        <a:pt x="210" y="382"/>
                      </a:lnTo>
                      <a:lnTo>
                        <a:pt x="231" y="406"/>
                      </a:lnTo>
                      <a:close/>
                      <a:moveTo>
                        <a:pt x="257" y="434"/>
                      </a:moveTo>
                      <a:lnTo>
                        <a:pt x="269" y="448"/>
                      </a:lnTo>
                      <a:lnTo>
                        <a:pt x="307" y="484"/>
                      </a:lnTo>
                      <a:lnTo>
                        <a:pt x="321" y="498"/>
                      </a:lnTo>
                      <a:lnTo>
                        <a:pt x="300" y="498"/>
                      </a:lnTo>
                      <a:lnTo>
                        <a:pt x="281" y="496"/>
                      </a:lnTo>
                      <a:lnTo>
                        <a:pt x="262" y="493"/>
                      </a:lnTo>
                      <a:lnTo>
                        <a:pt x="259" y="474"/>
                      </a:lnTo>
                      <a:lnTo>
                        <a:pt x="257" y="453"/>
                      </a:lnTo>
                      <a:lnTo>
                        <a:pt x="257" y="434"/>
                      </a:lnTo>
                      <a:close/>
                      <a:moveTo>
                        <a:pt x="330" y="252"/>
                      </a:moveTo>
                      <a:lnTo>
                        <a:pt x="347" y="238"/>
                      </a:lnTo>
                      <a:lnTo>
                        <a:pt x="361" y="226"/>
                      </a:lnTo>
                      <a:lnTo>
                        <a:pt x="378" y="215"/>
                      </a:lnTo>
                      <a:lnTo>
                        <a:pt x="392" y="226"/>
                      </a:lnTo>
                      <a:lnTo>
                        <a:pt x="408" y="238"/>
                      </a:lnTo>
                      <a:lnTo>
                        <a:pt x="422" y="252"/>
                      </a:lnTo>
                      <a:lnTo>
                        <a:pt x="404" y="252"/>
                      </a:lnTo>
                      <a:lnTo>
                        <a:pt x="382" y="252"/>
                      </a:lnTo>
                      <a:lnTo>
                        <a:pt x="370" y="252"/>
                      </a:lnTo>
                      <a:lnTo>
                        <a:pt x="352" y="252"/>
                      </a:lnTo>
                      <a:lnTo>
                        <a:pt x="330" y="252"/>
                      </a:lnTo>
                      <a:close/>
                      <a:moveTo>
                        <a:pt x="432" y="257"/>
                      </a:moveTo>
                      <a:lnTo>
                        <a:pt x="453" y="257"/>
                      </a:lnTo>
                      <a:lnTo>
                        <a:pt x="472" y="259"/>
                      </a:lnTo>
                      <a:lnTo>
                        <a:pt x="493" y="262"/>
                      </a:lnTo>
                      <a:lnTo>
                        <a:pt x="496" y="281"/>
                      </a:lnTo>
                      <a:lnTo>
                        <a:pt x="496" y="302"/>
                      </a:lnTo>
                      <a:lnTo>
                        <a:pt x="498" y="321"/>
                      </a:lnTo>
                      <a:lnTo>
                        <a:pt x="484" y="307"/>
                      </a:lnTo>
                      <a:lnTo>
                        <a:pt x="446" y="269"/>
                      </a:lnTo>
                      <a:lnTo>
                        <a:pt x="432" y="257"/>
                      </a:lnTo>
                      <a:close/>
                      <a:moveTo>
                        <a:pt x="446" y="484"/>
                      </a:moveTo>
                      <a:lnTo>
                        <a:pt x="484" y="448"/>
                      </a:lnTo>
                      <a:lnTo>
                        <a:pt x="498" y="434"/>
                      </a:lnTo>
                      <a:lnTo>
                        <a:pt x="496" y="453"/>
                      </a:lnTo>
                      <a:lnTo>
                        <a:pt x="496" y="474"/>
                      </a:lnTo>
                      <a:lnTo>
                        <a:pt x="493" y="493"/>
                      </a:lnTo>
                      <a:lnTo>
                        <a:pt x="472" y="496"/>
                      </a:lnTo>
                      <a:lnTo>
                        <a:pt x="453" y="498"/>
                      </a:lnTo>
                      <a:lnTo>
                        <a:pt x="432" y="498"/>
                      </a:lnTo>
                      <a:lnTo>
                        <a:pt x="446" y="484"/>
                      </a:lnTo>
                      <a:close/>
                      <a:moveTo>
                        <a:pt x="498" y="472"/>
                      </a:moveTo>
                      <a:lnTo>
                        <a:pt x="500" y="451"/>
                      </a:lnTo>
                      <a:lnTo>
                        <a:pt x="500" y="429"/>
                      </a:lnTo>
                      <a:lnTo>
                        <a:pt x="524" y="406"/>
                      </a:lnTo>
                      <a:lnTo>
                        <a:pt x="543" y="382"/>
                      </a:lnTo>
                      <a:lnTo>
                        <a:pt x="557" y="399"/>
                      </a:lnTo>
                      <a:lnTo>
                        <a:pt x="571" y="418"/>
                      </a:lnTo>
                      <a:lnTo>
                        <a:pt x="583" y="436"/>
                      </a:lnTo>
                      <a:lnTo>
                        <a:pt x="593" y="453"/>
                      </a:lnTo>
                      <a:lnTo>
                        <a:pt x="602" y="472"/>
                      </a:lnTo>
                      <a:lnTo>
                        <a:pt x="583" y="477"/>
                      </a:lnTo>
                      <a:lnTo>
                        <a:pt x="564" y="481"/>
                      </a:lnTo>
                      <a:lnTo>
                        <a:pt x="543" y="486"/>
                      </a:lnTo>
                      <a:lnTo>
                        <a:pt x="522" y="488"/>
                      </a:lnTo>
                      <a:lnTo>
                        <a:pt x="498" y="493"/>
                      </a:lnTo>
                      <a:lnTo>
                        <a:pt x="498" y="472"/>
                      </a:lnTo>
                      <a:close/>
                      <a:moveTo>
                        <a:pt x="503" y="330"/>
                      </a:moveTo>
                      <a:lnTo>
                        <a:pt x="515" y="347"/>
                      </a:lnTo>
                      <a:lnTo>
                        <a:pt x="529" y="361"/>
                      </a:lnTo>
                      <a:lnTo>
                        <a:pt x="541" y="377"/>
                      </a:lnTo>
                      <a:lnTo>
                        <a:pt x="529" y="392"/>
                      </a:lnTo>
                      <a:lnTo>
                        <a:pt x="515" y="408"/>
                      </a:lnTo>
                      <a:lnTo>
                        <a:pt x="503" y="425"/>
                      </a:lnTo>
                      <a:lnTo>
                        <a:pt x="503" y="403"/>
                      </a:lnTo>
                      <a:lnTo>
                        <a:pt x="503" y="385"/>
                      </a:lnTo>
                      <a:lnTo>
                        <a:pt x="503" y="370"/>
                      </a:lnTo>
                      <a:lnTo>
                        <a:pt x="503" y="351"/>
                      </a:lnTo>
                      <a:lnTo>
                        <a:pt x="503" y="330"/>
                      </a:lnTo>
                      <a:close/>
                      <a:moveTo>
                        <a:pt x="524" y="349"/>
                      </a:moveTo>
                      <a:lnTo>
                        <a:pt x="500" y="326"/>
                      </a:lnTo>
                      <a:lnTo>
                        <a:pt x="500" y="304"/>
                      </a:lnTo>
                      <a:lnTo>
                        <a:pt x="498" y="283"/>
                      </a:lnTo>
                      <a:lnTo>
                        <a:pt x="498" y="262"/>
                      </a:lnTo>
                      <a:lnTo>
                        <a:pt x="522" y="266"/>
                      </a:lnTo>
                      <a:lnTo>
                        <a:pt x="543" y="269"/>
                      </a:lnTo>
                      <a:lnTo>
                        <a:pt x="564" y="274"/>
                      </a:lnTo>
                      <a:lnTo>
                        <a:pt x="583" y="278"/>
                      </a:lnTo>
                      <a:lnTo>
                        <a:pt x="602" y="283"/>
                      </a:lnTo>
                      <a:lnTo>
                        <a:pt x="593" y="302"/>
                      </a:lnTo>
                      <a:lnTo>
                        <a:pt x="583" y="318"/>
                      </a:lnTo>
                      <a:lnTo>
                        <a:pt x="571" y="337"/>
                      </a:lnTo>
                      <a:lnTo>
                        <a:pt x="557" y="354"/>
                      </a:lnTo>
                      <a:lnTo>
                        <a:pt x="543" y="373"/>
                      </a:lnTo>
                      <a:lnTo>
                        <a:pt x="524" y="349"/>
                      </a:lnTo>
                      <a:close/>
                      <a:moveTo>
                        <a:pt x="470" y="151"/>
                      </a:moveTo>
                      <a:lnTo>
                        <a:pt x="477" y="170"/>
                      </a:lnTo>
                      <a:lnTo>
                        <a:pt x="481" y="191"/>
                      </a:lnTo>
                      <a:lnTo>
                        <a:pt x="484" y="212"/>
                      </a:lnTo>
                      <a:lnTo>
                        <a:pt x="489" y="233"/>
                      </a:lnTo>
                      <a:lnTo>
                        <a:pt x="493" y="257"/>
                      </a:lnTo>
                      <a:lnTo>
                        <a:pt x="472" y="255"/>
                      </a:lnTo>
                      <a:lnTo>
                        <a:pt x="451" y="255"/>
                      </a:lnTo>
                      <a:lnTo>
                        <a:pt x="430" y="252"/>
                      </a:lnTo>
                      <a:lnTo>
                        <a:pt x="406" y="231"/>
                      </a:lnTo>
                      <a:lnTo>
                        <a:pt x="380" y="212"/>
                      </a:lnTo>
                      <a:lnTo>
                        <a:pt x="399" y="198"/>
                      </a:lnTo>
                      <a:lnTo>
                        <a:pt x="418" y="184"/>
                      </a:lnTo>
                      <a:lnTo>
                        <a:pt x="437" y="172"/>
                      </a:lnTo>
                      <a:lnTo>
                        <a:pt x="453" y="160"/>
                      </a:lnTo>
                      <a:lnTo>
                        <a:pt x="470" y="151"/>
                      </a:lnTo>
                      <a:close/>
                      <a:moveTo>
                        <a:pt x="293" y="125"/>
                      </a:moveTo>
                      <a:lnTo>
                        <a:pt x="297" y="111"/>
                      </a:lnTo>
                      <a:lnTo>
                        <a:pt x="304" y="94"/>
                      </a:lnTo>
                      <a:lnTo>
                        <a:pt x="311" y="82"/>
                      </a:lnTo>
                      <a:lnTo>
                        <a:pt x="318" y="68"/>
                      </a:lnTo>
                      <a:lnTo>
                        <a:pt x="326" y="59"/>
                      </a:lnTo>
                      <a:lnTo>
                        <a:pt x="335" y="49"/>
                      </a:lnTo>
                      <a:lnTo>
                        <a:pt x="342" y="42"/>
                      </a:lnTo>
                      <a:lnTo>
                        <a:pt x="352" y="35"/>
                      </a:lnTo>
                      <a:lnTo>
                        <a:pt x="359" y="30"/>
                      </a:lnTo>
                      <a:lnTo>
                        <a:pt x="368" y="28"/>
                      </a:lnTo>
                      <a:lnTo>
                        <a:pt x="378" y="26"/>
                      </a:lnTo>
                      <a:lnTo>
                        <a:pt x="385" y="28"/>
                      </a:lnTo>
                      <a:lnTo>
                        <a:pt x="394" y="30"/>
                      </a:lnTo>
                      <a:lnTo>
                        <a:pt x="404" y="35"/>
                      </a:lnTo>
                      <a:lnTo>
                        <a:pt x="411" y="42"/>
                      </a:lnTo>
                      <a:lnTo>
                        <a:pt x="420" y="49"/>
                      </a:lnTo>
                      <a:lnTo>
                        <a:pt x="427" y="59"/>
                      </a:lnTo>
                      <a:lnTo>
                        <a:pt x="434" y="68"/>
                      </a:lnTo>
                      <a:lnTo>
                        <a:pt x="441" y="82"/>
                      </a:lnTo>
                      <a:lnTo>
                        <a:pt x="448" y="94"/>
                      </a:lnTo>
                      <a:lnTo>
                        <a:pt x="456" y="111"/>
                      </a:lnTo>
                      <a:lnTo>
                        <a:pt x="463" y="125"/>
                      </a:lnTo>
                      <a:lnTo>
                        <a:pt x="467" y="141"/>
                      </a:lnTo>
                      <a:lnTo>
                        <a:pt x="451" y="153"/>
                      </a:lnTo>
                      <a:lnTo>
                        <a:pt x="432" y="167"/>
                      </a:lnTo>
                      <a:lnTo>
                        <a:pt x="415" y="179"/>
                      </a:lnTo>
                      <a:lnTo>
                        <a:pt x="396" y="193"/>
                      </a:lnTo>
                      <a:lnTo>
                        <a:pt x="378" y="207"/>
                      </a:lnTo>
                      <a:lnTo>
                        <a:pt x="359" y="193"/>
                      </a:lnTo>
                      <a:lnTo>
                        <a:pt x="340" y="179"/>
                      </a:lnTo>
                      <a:lnTo>
                        <a:pt x="321" y="167"/>
                      </a:lnTo>
                      <a:lnTo>
                        <a:pt x="304" y="153"/>
                      </a:lnTo>
                      <a:lnTo>
                        <a:pt x="285" y="141"/>
                      </a:lnTo>
                      <a:lnTo>
                        <a:pt x="293" y="125"/>
                      </a:lnTo>
                      <a:close/>
                      <a:moveTo>
                        <a:pt x="278" y="170"/>
                      </a:moveTo>
                      <a:lnTo>
                        <a:pt x="283" y="151"/>
                      </a:lnTo>
                      <a:lnTo>
                        <a:pt x="300" y="160"/>
                      </a:lnTo>
                      <a:lnTo>
                        <a:pt x="318" y="172"/>
                      </a:lnTo>
                      <a:lnTo>
                        <a:pt x="337" y="184"/>
                      </a:lnTo>
                      <a:lnTo>
                        <a:pt x="354" y="198"/>
                      </a:lnTo>
                      <a:lnTo>
                        <a:pt x="373" y="212"/>
                      </a:lnTo>
                      <a:lnTo>
                        <a:pt x="349" y="231"/>
                      </a:lnTo>
                      <a:lnTo>
                        <a:pt x="326" y="252"/>
                      </a:lnTo>
                      <a:lnTo>
                        <a:pt x="304" y="255"/>
                      </a:lnTo>
                      <a:lnTo>
                        <a:pt x="283" y="255"/>
                      </a:lnTo>
                      <a:lnTo>
                        <a:pt x="262" y="257"/>
                      </a:lnTo>
                      <a:lnTo>
                        <a:pt x="264" y="233"/>
                      </a:lnTo>
                      <a:lnTo>
                        <a:pt x="269" y="212"/>
                      </a:lnTo>
                      <a:lnTo>
                        <a:pt x="274" y="191"/>
                      </a:lnTo>
                      <a:lnTo>
                        <a:pt x="278" y="170"/>
                      </a:lnTo>
                      <a:close/>
                      <a:moveTo>
                        <a:pt x="134" y="248"/>
                      </a:moveTo>
                      <a:lnTo>
                        <a:pt x="130" y="236"/>
                      </a:lnTo>
                      <a:lnTo>
                        <a:pt x="125" y="222"/>
                      </a:lnTo>
                      <a:lnTo>
                        <a:pt x="120" y="210"/>
                      </a:lnTo>
                      <a:lnTo>
                        <a:pt x="118" y="198"/>
                      </a:lnTo>
                      <a:lnTo>
                        <a:pt x="115" y="189"/>
                      </a:lnTo>
                      <a:lnTo>
                        <a:pt x="115" y="177"/>
                      </a:lnTo>
                      <a:lnTo>
                        <a:pt x="115" y="167"/>
                      </a:lnTo>
                      <a:lnTo>
                        <a:pt x="115" y="158"/>
                      </a:lnTo>
                      <a:lnTo>
                        <a:pt x="118" y="151"/>
                      </a:lnTo>
                      <a:lnTo>
                        <a:pt x="120" y="141"/>
                      </a:lnTo>
                      <a:lnTo>
                        <a:pt x="125" y="134"/>
                      </a:lnTo>
                      <a:lnTo>
                        <a:pt x="127" y="130"/>
                      </a:lnTo>
                      <a:lnTo>
                        <a:pt x="134" y="125"/>
                      </a:lnTo>
                      <a:lnTo>
                        <a:pt x="141" y="120"/>
                      </a:lnTo>
                      <a:lnTo>
                        <a:pt x="148" y="118"/>
                      </a:lnTo>
                      <a:lnTo>
                        <a:pt x="158" y="115"/>
                      </a:lnTo>
                      <a:lnTo>
                        <a:pt x="167" y="115"/>
                      </a:lnTo>
                      <a:lnTo>
                        <a:pt x="177" y="115"/>
                      </a:lnTo>
                      <a:lnTo>
                        <a:pt x="186" y="115"/>
                      </a:lnTo>
                      <a:lnTo>
                        <a:pt x="198" y="118"/>
                      </a:lnTo>
                      <a:lnTo>
                        <a:pt x="210" y="120"/>
                      </a:lnTo>
                      <a:lnTo>
                        <a:pt x="222" y="125"/>
                      </a:lnTo>
                      <a:lnTo>
                        <a:pt x="236" y="130"/>
                      </a:lnTo>
                      <a:lnTo>
                        <a:pt x="248" y="134"/>
                      </a:lnTo>
                      <a:lnTo>
                        <a:pt x="262" y="139"/>
                      </a:lnTo>
                      <a:lnTo>
                        <a:pt x="276" y="148"/>
                      </a:lnTo>
                      <a:lnTo>
                        <a:pt x="271" y="167"/>
                      </a:lnTo>
                      <a:lnTo>
                        <a:pt x="267" y="189"/>
                      </a:lnTo>
                      <a:lnTo>
                        <a:pt x="264" y="212"/>
                      </a:lnTo>
                      <a:lnTo>
                        <a:pt x="259" y="233"/>
                      </a:lnTo>
                      <a:lnTo>
                        <a:pt x="257" y="257"/>
                      </a:lnTo>
                      <a:lnTo>
                        <a:pt x="233" y="259"/>
                      </a:lnTo>
                      <a:lnTo>
                        <a:pt x="210" y="264"/>
                      </a:lnTo>
                      <a:lnTo>
                        <a:pt x="189" y="266"/>
                      </a:lnTo>
                      <a:lnTo>
                        <a:pt x="167" y="271"/>
                      </a:lnTo>
                      <a:lnTo>
                        <a:pt x="146" y="276"/>
                      </a:lnTo>
                      <a:lnTo>
                        <a:pt x="141" y="262"/>
                      </a:lnTo>
                      <a:lnTo>
                        <a:pt x="134" y="248"/>
                      </a:lnTo>
                      <a:close/>
                      <a:moveTo>
                        <a:pt x="125" y="462"/>
                      </a:moveTo>
                      <a:lnTo>
                        <a:pt x="108" y="455"/>
                      </a:lnTo>
                      <a:lnTo>
                        <a:pt x="94" y="451"/>
                      </a:lnTo>
                      <a:lnTo>
                        <a:pt x="82" y="444"/>
                      </a:lnTo>
                      <a:lnTo>
                        <a:pt x="70" y="436"/>
                      </a:lnTo>
                      <a:lnTo>
                        <a:pt x="59" y="427"/>
                      </a:lnTo>
                      <a:lnTo>
                        <a:pt x="49" y="420"/>
                      </a:lnTo>
                      <a:lnTo>
                        <a:pt x="42" y="411"/>
                      </a:lnTo>
                      <a:lnTo>
                        <a:pt x="35" y="403"/>
                      </a:lnTo>
                      <a:lnTo>
                        <a:pt x="30" y="394"/>
                      </a:lnTo>
                      <a:lnTo>
                        <a:pt x="28" y="387"/>
                      </a:lnTo>
                      <a:lnTo>
                        <a:pt x="26" y="377"/>
                      </a:lnTo>
                      <a:lnTo>
                        <a:pt x="28" y="368"/>
                      </a:lnTo>
                      <a:lnTo>
                        <a:pt x="30" y="361"/>
                      </a:lnTo>
                      <a:lnTo>
                        <a:pt x="35" y="351"/>
                      </a:lnTo>
                      <a:lnTo>
                        <a:pt x="42" y="342"/>
                      </a:lnTo>
                      <a:lnTo>
                        <a:pt x="49" y="335"/>
                      </a:lnTo>
                      <a:lnTo>
                        <a:pt x="59" y="328"/>
                      </a:lnTo>
                      <a:lnTo>
                        <a:pt x="70" y="321"/>
                      </a:lnTo>
                      <a:lnTo>
                        <a:pt x="82" y="311"/>
                      </a:lnTo>
                      <a:lnTo>
                        <a:pt x="94" y="304"/>
                      </a:lnTo>
                      <a:lnTo>
                        <a:pt x="108" y="300"/>
                      </a:lnTo>
                      <a:lnTo>
                        <a:pt x="125" y="292"/>
                      </a:lnTo>
                      <a:lnTo>
                        <a:pt x="141" y="285"/>
                      </a:lnTo>
                      <a:lnTo>
                        <a:pt x="153" y="304"/>
                      </a:lnTo>
                      <a:lnTo>
                        <a:pt x="165" y="323"/>
                      </a:lnTo>
                      <a:lnTo>
                        <a:pt x="179" y="340"/>
                      </a:lnTo>
                      <a:lnTo>
                        <a:pt x="193" y="359"/>
                      </a:lnTo>
                      <a:lnTo>
                        <a:pt x="207" y="377"/>
                      </a:lnTo>
                      <a:lnTo>
                        <a:pt x="193" y="396"/>
                      </a:lnTo>
                      <a:lnTo>
                        <a:pt x="179" y="415"/>
                      </a:lnTo>
                      <a:lnTo>
                        <a:pt x="165" y="432"/>
                      </a:lnTo>
                      <a:lnTo>
                        <a:pt x="153" y="451"/>
                      </a:lnTo>
                      <a:lnTo>
                        <a:pt x="141" y="467"/>
                      </a:lnTo>
                      <a:lnTo>
                        <a:pt x="125" y="462"/>
                      </a:lnTo>
                      <a:close/>
                      <a:moveTo>
                        <a:pt x="262" y="614"/>
                      </a:moveTo>
                      <a:lnTo>
                        <a:pt x="248" y="621"/>
                      </a:lnTo>
                      <a:lnTo>
                        <a:pt x="236" y="625"/>
                      </a:lnTo>
                      <a:lnTo>
                        <a:pt x="222" y="630"/>
                      </a:lnTo>
                      <a:lnTo>
                        <a:pt x="210" y="635"/>
                      </a:lnTo>
                      <a:lnTo>
                        <a:pt x="198" y="637"/>
                      </a:lnTo>
                      <a:lnTo>
                        <a:pt x="186" y="637"/>
                      </a:lnTo>
                      <a:lnTo>
                        <a:pt x="177" y="640"/>
                      </a:lnTo>
                      <a:lnTo>
                        <a:pt x="167" y="640"/>
                      </a:lnTo>
                      <a:lnTo>
                        <a:pt x="158" y="637"/>
                      </a:lnTo>
                      <a:lnTo>
                        <a:pt x="148" y="637"/>
                      </a:lnTo>
                      <a:lnTo>
                        <a:pt x="141" y="635"/>
                      </a:lnTo>
                      <a:lnTo>
                        <a:pt x="134" y="630"/>
                      </a:lnTo>
                      <a:lnTo>
                        <a:pt x="127" y="625"/>
                      </a:lnTo>
                      <a:lnTo>
                        <a:pt x="125" y="621"/>
                      </a:lnTo>
                      <a:lnTo>
                        <a:pt x="120" y="614"/>
                      </a:lnTo>
                      <a:lnTo>
                        <a:pt x="118" y="604"/>
                      </a:lnTo>
                      <a:lnTo>
                        <a:pt x="115" y="597"/>
                      </a:lnTo>
                      <a:lnTo>
                        <a:pt x="115" y="588"/>
                      </a:lnTo>
                      <a:lnTo>
                        <a:pt x="115" y="578"/>
                      </a:lnTo>
                      <a:lnTo>
                        <a:pt x="115" y="566"/>
                      </a:lnTo>
                      <a:lnTo>
                        <a:pt x="118" y="557"/>
                      </a:lnTo>
                      <a:lnTo>
                        <a:pt x="120" y="545"/>
                      </a:lnTo>
                      <a:lnTo>
                        <a:pt x="125" y="533"/>
                      </a:lnTo>
                      <a:lnTo>
                        <a:pt x="130" y="519"/>
                      </a:lnTo>
                      <a:lnTo>
                        <a:pt x="134" y="507"/>
                      </a:lnTo>
                      <a:lnTo>
                        <a:pt x="141" y="493"/>
                      </a:lnTo>
                      <a:lnTo>
                        <a:pt x="146" y="479"/>
                      </a:lnTo>
                      <a:lnTo>
                        <a:pt x="167" y="484"/>
                      </a:lnTo>
                      <a:lnTo>
                        <a:pt x="189" y="488"/>
                      </a:lnTo>
                      <a:lnTo>
                        <a:pt x="210" y="491"/>
                      </a:lnTo>
                      <a:lnTo>
                        <a:pt x="233" y="496"/>
                      </a:lnTo>
                      <a:lnTo>
                        <a:pt x="257" y="498"/>
                      </a:lnTo>
                      <a:lnTo>
                        <a:pt x="259" y="521"/>
                      </a:lnTo>
                      <a:lnTo>
                        <a:pt x="264" y="545"/>
                      </a:lnTo>
                      <a:lnTo>
                        <a:pt x="267" y="566"/>
                      </a:lnTo>
                      <a:lnTo>
                        <a:pt x="271" y="588"/>
                      </a:lnTo>
                      <a:lnTo>
                        <a:pt x="276" y="609"/>
                      </a:lnTo>
                      <a:lnTo>
                        <a:pt x="262" y="614"/>
                      </a:lnTo>
                      <a:close/>
                      <a:moveTo>
                        <a:pt x="283" y="604"/>
                      </a:moveTo>
                      <a:lnTo>
                        <a:pt x="278" y="585"/>
                      </a:lnTo>
                      <a:lnTo>
                        <a:pt x="274" y="564"/>
                      </a:lnTo>
                      <a:lnTo>
                        <a:pt x="269" y="543"/>
                      </a:lnTo>
                      <a:lnTo>
                        <a:pt x="264" y="521"/>
                      </a:lnTo>
                      <a:lnTo>
                        <a:pt x="262" y="498"/>
                      </a:lnTo>
                      <a:lnTo>
                        <a:pt x="283" y="500"/>
                      </a:lnTo>
                      <a:lnTo>
                        <a:pt x="304" y="500"/>
                      </a:lnTo>
                      <a:lnTo>
                        <a:pt x="326" y="503"/>
                      </a:lnTo>
                      <a:lnTo>
                        <a:pt x="349" y="524"/>
                      </a:lnTo>
                      <a:lnTo>
                        <a:pt x="373" y="545"/>
                      </a:lnTo>
                      <a:lnTo>
                        <a:pt x="354" y="557"/>
                      </a:lnTo>
                      <a:lnTo>
                        <a:pt x="337" y="571"/>
                      </a:lnTo>
                      <a:lnTo>
                        <a:pt x="318" y="583"/>
                      </a:lnTo>
                      <a:lnTo>
                        <a:pt x="300" y="595"/>
                      </a:lnTo>
                      <a:lnTo>
                        <a:pt x="283" y="604"/>
                      </a:lnTo>
                      <a:close/>
                      <a:moveTo>
                        <a:pt x="463" y="630"/>
                      </a:moveTo>
                      <a:lnTo>
                        <a:pt x="456" y="644"/>
                      </a:lnTo>
                      <a:lnTo>
                        <a:pt x="448" y="661"/>
                      </a:lnTo>
                      <a:lnTo>
                        <a:pt x="441" y="673"/>
                      </a:lnTo>
                      <a:lnTo>
                        <a:pt x="434" y="684"/>
                      </a:lnTo>
                      <a:lnTo>
                        <a:pt x="427" y="696"/>
                      </a:lnTo>
                      <a:lnTo>
                        <a:pt x="420" y="706"/>
                      </a:lnTo>
                      <a:lnTo>
                        <a:pt x="411" y="713"/>
                      </a:lnTo>
                      <a:lnTo>
                        <a:pt x="404" y="720"/>
                      </a:lnTo>
                      <a:lnTo>
                        <a:pt x="394" y="725"/>
                      </a:lnTo>
                      <a:lnTo>
                        <a:pt x="385" y="727"/>
                      </a:lnTo>
                      <a:lnTo>
                        <a:pt x="378" y="729"/>
                      </a:lnTo>
                      <a:lnTo>
                        <a:pt x="368" y="727"/>
                      </a:lnTo>
                      <a:lnTo>
                        <a:pt x="359" y="725"/>
                      </a:lnTo>
                      <a:lnTo>
                        <a:pt x="352" y="720"/>
                      </a:lnTo>
                      <a:lnTo>
                        <a:pt x="342" y="713"/>
                      </a:lnTo>
                      <a:lnTo>
                        <a:pt x="335" y="706"/>
                      </a:lnTo>
                      <a:lnTo>
                        <a:pt x="326" y="696"/>
                      </a:lnTo>
                      <a:lnTo>
                        <a:pt x="318" y="684"/>
                      </a:lnTo>
                      <a:lnTo>
                        <a:pt x="311" y="673"/>
                      </a:lnTo>
                      <a:lnTo>
                        <a:pt x="304" y="661"/>
                      </a:lnTo>
                      <a:lnTo>
                        <a:pt x="297" y="644"/>
                      </a:lnTo>
                      <a:lnTo>
                        <a:pt x="293" y="630"/>
                      </a:lnTo>
                      <a:lnTo>
                        <a:pt x="285" y="611"/>
                      </a:lnTo>
                      <a:lnTo>
                        <a:pt x="304" y="602"/>
                      </a:lnTo>
                      <a:lnTo>
                        <a:pt x="321" y="590"/>
                      </a:lnTo>
                      <a:lnTo>
                        <a:pt x="340" y="576"/>
                      </a:lnTo>
                      <a:lnTo>
                        <a:pt x="359" y="562"/>
                      </a:lnTo>
                      <a:lnTo>
                        <a:pt x="378" y="547"/>
                      </a:lnTo>
                      <a:lnTo>
                        <a:pt x="396" y="562"/>
                      </a:lnTo>
                      <a:lnTo>
                        <a:pt x="415" y="576"/>
                      </a:lnTo>
                      <a:lnTo>
                        <a:pt x="432" y="590"/>
                      </a:lnTo>
                      <a:lnTo>
                        <a:pt x="451" y="602"/>
                      </a:lnTo>
                      <a:lnTo>
                        <a:pt x="467" y="611"/>
                      </a:lnTo>
                      <a:lnTo>
                        <a:pt x="463" y="630"/>
                      </a:lnTo>
                      <a:close/>
                      <a:moveTo>
                        <a:pt x="477" y="585"/>
                      </a:moveTo>
                      <a:lnTo>
                        <a:pt x="470" y="604"/>
                      </a:lnTo>
                      <a:lnTo>
                        <a:pt x="453" y="595"/>
                      </a:lnTo>
                      <a:lnTo>
                        <a:pt x="437" y="583"/>
                      </a:lnTo>
                      <a:lnTo>
                        <a:pt x="418" y="571"/>
                      </a:lnTo>
                      <a:lnTo>
                        <a:pt x="399" y="557"/>
                      </a:lnTo>
                      <a:lnTo>
                        <a:pt x="380" y="545"/>
                      </a:lnTo>
                      <a:lnTo>
                        <a:pt x="406" y="524"/>
                      </a:lnTo>
                      <a:lnTo>
                        <a:pt x="430" y="503"/>
                      </a:lnTo>
                      <a:lnTo>
                        <a:pt x="451" y="500"/>
                      </a:lnTo>
                      <a:lnTo>
                        <a:pt x="472" y="500"/>
                      </a:lnTo>
                      <a:lnTo>
                        <a:pt x="493" y="498"/>
                      </a:lnTo>
                      <a:lnTo>
                        <a:pt x="489" y="521"/>
                      </a:lnTo>
                      <a:lnTo>
                        <a:pt x="484" y="543"/>
                      </a:lnTo>
                      <a:lnTo>
                        <a:pt x="481" y="564"/>
                      </a:lnTo>
                      <a:lnTo>
                        <a:pt x="477" y="585"/>
                      </a:lnTo>
                      <a:close/>
                      <a:moveTo>
                        <a:pt x="621" y="507"/>
                      </a:moveTo>
                      <a:lnTo>
                        <a:pt x="626" y="519"/>
                      </a:lnTo>
                      <a:lnTo>
                        <a:pt x="630" y="533"/>
                      </a:lnTo>
                      <a:lnTo>
                        <a:pt x="633" y="545"/>
                      </a:lnTo>
                      <a:lnTo>
                        <a:pt x="635" y="557"/>
                      </a:lnTo>
                      <a:lnTo>
                        <a:pt x="637" y="566"/>
                      </a:lnTo>
                      <a:lnTo>
                        <a:pt x="640" y="578"/>
                      </a:lnTo>
                      <a:lnTo>
                        <a:pt x="640" y="588"/>
                      </a:lnTo>
                      <a:lnTo>
                        <a:pt x="637" y="597"/>
                      </a:lnTo>
                      <a:lnTo>
                        <a:pt x="637" y="604"/>
                      </a:lnTo>
                      <a:lnTo>
                        <a:pt x="633" y="614"/>
                      </a:lnTo>
                      <a:lnTo>
                        <a:pt x="630" y="621"/>
                      </a:lnTo>
                      <a:lnTo>
                        <a:pt x="626" y="625"/>
                      </a:lnTo>
                      <a:lnTo>
                        <a:pt x="618" y="630"/>
                      </a:lnTo>
                      <a:lnTo>
                        <a:pt x="611" y="635"/>
                      </a:lnTo>
                      <a:lnTo>
                        <a:pt x="604" y="637"/>
                      </a:lnTo>
                      <a:lnTo>
                        <a:pt x="597" y="637"/>
                      </a:lnTo>
                      <a:lnTo>
                        <a:pt x="588" y="640"/>
                      </a:lnTo>
                      <a:lnTo>
                        <a:pt x="578" y="640"/>
                      </a:lnTo>
                      <a:lnTo>
                        <a:pt x="567" y="637"/>
                      </a:lnTo>
                      <a:lnTo>
                        <a:pt x="555" y="637"/>
                      </a:lnTo>
                      <a:lnTo>
                        <a:pt x="543" y="635"/>
                      </a:lnTo>
                      <a:lnTo>
                        <a:pt x="531" y="630"/>
                      </a:lnTo>
                      <a:lnTo>
                        <a:pt x="519" y="625"/>
                      </a:lnTo>
                      <a:lnTo>
                        <a:pt x="507" y="621"/>
                      </a:lnTo>
                      <a:lnTo>
                        <a:pt x="493" y="614"/>
                      </a:lnTo>
                      <a:lnTo>
                        <a:pt x="479" y="609"/>
                      </a:lnTo>
                      <a:lnTo>
                        <a:pt x="484" y="588"/>
                      </a:lnTo>
                      <a:lnTo>
                        <a:pt x="486" y="566"/>
                      </a:lnTo>
                      <a:lnTo>
                        <a:pt x="491" y="545"/>
                      </a:lnTo>
                      <a:lnTo>
                        <a:pt x="493" y="521"/>
                      </a:lnTo>
                      <a:lnTo>
                        <a:pt x="496" y="498"/>
                      </a:lnTo>
                      <a:lnTo>
                        <a:pt x="522" y="496"/>
                      </a:lnTo>
                      <a:lnTo>
                        <a:pt x="543" y="491"/>
                      </a:lnTo>
                      <a:lnTo>
                        <a:pt x="567" y="488"/>
                      </a:lnTo>
                      <a:lnTo>
                        <a:pt x="588" y="484"/>
                      </a:lnTo>
                      <a:lnTo>
                        <a:pt x="607" y="479"/>
                      </a:lnTo>
                      <a:lnTo>
                        <a:pt x="614" y="493"/>
                      </a:lnTo>
                      <a:lnTo>
                        <a:pt x="621" y="507"/>
                      </a:lnTo>
                      <a:close/>
                      <a:moveTo>
                        <a:pt x="727" y="387"/>
                      </a:moveTo>
                      <a:lnTo>
                        <a:pt x="725" y="394"/>
                      </a:lnTo>
                      <a:lnTo>
                        <a:pt x="720" y="403"/>
                      </a:lnTo>
                      <a:lnTo>
                        <a:pt x="713" y="411"/>
                      </a:lnTo>
                      <a:lnTo>
                        <a:pt x="706" y="420"/>
                      </a:lnTo>
                      <a:lnTo>
                        <a:pt x="696" y="427"/>
                      </a:lnTo>
                      <a:lnTo>
                        <a:pt x="685" y="436"/>
                      </a:lnTo>
                      <a:lnTo>
                        <a:pt x="673" y="444"/>
                      </a:lnTo>
                      <a:lnTo>
                        <a:pt x="659" y="451"/>
                      </a:lnTo>
                      <a:lnTo>
                        <a:pt x="644" y="455"/>
                      </a:lnTo>
                      <a:lnTo>
                        <a:pt x="628" y="462"/>
                      </a:lnTo>
                      <a:lnTo>
                        <a:pt x="611" y="467"/>
                      </a:lnTo>
                      <a:lnTo>
                        <a:pt x="600" y="451"/>
                      </a:lnTo>
                      <a:lnTo>
                        <a:pt x="588" y="432"/>
                      </a:lnTo>
                      <a:lnTo>
                        <a:pt x="576" y="415"/>
                      </a:lnTo>
                      <a:lnTo>
                        <a:pt x="562" y="396"/>
                      </a:lnTo>
                      <a:lnTo>
                        <a:pt x="548" y="377"/>
                      </a:lnTo>
                      <a:lnTo>
                        <a:pt x="562" y="359"/>
                      </a:lnTo>
                      <a:lnTo>
                        <a:pt x="576" y="340"/>
                      </a:lnTo>
                      <a:lnTo>
                        <a:pt x="588" y="323"/>
                      </a:lnTo>
                      <a:lnTo>
                        <a:pt x="600" y="304"/>
                      </a:lnTo>
                      <a:lnTo>
                        <a:pt x="611" y="285"/>
                      </a:lnTo>
                      <a:lnTo>
                        <a:pt x="628" y="292"/>
                      </a:lnTo>
                      <a:lnTo>
                        <a:pt x="644" y="300"/>
                      </a:lnTo>
                      <a:lnTo>
                        <a:pt x="659" y="304"/>
                      </a:lnTo>
                      <a:lnTo>
                        <a:pt x="673" y="311"/>
                      </a:lnTo>
                      <a:lnTo>
                        <a:pt x="685" y="321"/>
                      </a:lnTo>
                      <a:lnTo>
                        <a:pt x="696" y="328"/>
                      </a:lnTo>
                      <a:lnTo>
                        <a:pt x="706" y="335"/>
                      </a:lnTo>
                      <a:lnTo>
                        <a:pt x="713" y="342"/>
                      </a:lnTo>
                      <a:lnTo>
                        <a:pt x="720" y="351"/>
                      </a:lnTo>
                      <a:lnTo>
                        <a:pt x="725" y="361"/>
                      </a:lnTo>
                      <a:lnTo>
                        <a:pt x="727" y="368"/>
                      </a:lnTo>
                      <a:lnTo>
                        <a:pt x="727" y="377"/>
                      </a:lnTo>
                      <a:lnTo>
                        <a:pt x="727" y="3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1568450" y="3322638"/>
                  <a:ext cx="239713" cy="239712"/>
                </a:xfrm>
                <a:custGeom>
                  <a:avLst/>
                  <a:gdLst>
                    <a:gd name="T0" fmla="*/ 135 w 151"/>
                    <a:gd name="T1" fmla="*/ 123 h 151"/>
                    <a:gd name="T2" fmla="*/ 139 w 151"/>
                    <a:gd name="T3" fmla="*/ 113 h 151"/>
                    <a:gd name="T4" fmla="*/ 144 w 151"/>
                    <a:gd name="T5" fmla="*/ 104 h 151"/>
                    <a:gd name="T6" fmla="*/ 149 w 151"/>
                    <a:gd name="T7" fmla="*/ 94 h 151"/>
                    <a:gd name="T8" fmla="*/ 149 w 151"/>
                    <a:gd name="T9" fmla="*/ 85 h 151"/>
                    <a:gd name="T10" fmla="*/ 151 w 151"/>
                    <a:gd name="T11" fmla="*/ 75 h 151"/>
                    <a:gd name="T12" fmla="*/ 149 w 151"/>
                    <a:gd name="T13" fmla="*/ 66 h 151"/>
                    <a:gd name="T14" fmla="*/ 149 w 151"/>
                    <a:gd name="T15" fmla="*/ 54 h 151"/>
                    <a:gd name="T16" fmla="*/ 144 w 151"/>
                    <a:gd name="T17" fmla="*/ 47 h 151"/>
                    <a:gd name="T18" fmla="*/ 139 w 151"/>
                    <a:gd name="T19" fmla="*/ 38 h 151"/>
                    <a:gd name="T20" fmla="*/ 135 w 151"/>
                    <a:gd name="T21" fmla="*/ 28 h 151"/>
                    <a:gd name="T22" fmla="*/ 128 w 151"/>
                    <a:gd name="T23" fmla="*/ 21 h 151"/>
                    <a:gd name="T24" fmla="*/ 120 w 151"/>
                    <a:gd name="T25" fmla="*/ 16 h 151"/>
                    <a:gd name="T26" fmla="*/ 113 w 151"/>
                    <a:gd name="T27" fmla="*/ 9 h 151"/>
                    <a:gd name="T28" fmla="*/ 104 w 151"/>
                    <a:gd name="T29" fmla="*/ 7 h 151"/>
                    <a:gd name="T30" fmla="*/ 94 w 151"/>
                    <a:gd name="T31" fmla="*/ 2 h 151"/>
                    <a:gd name="T32" fmla="*/ 85 w 151"/>
                    <a:gd name="T33" fmla="*/ 0 h 151"/>
                    <a:gd name="T34" fmla="*/ 76 w 151"/>
                    <a:gd name="T35" fmla="*/ 0 h 151"/>
                    <a:gd name="T36" fmla="*/ 66 w 151"/>
                    <a:gd name="T37" fmla="*/ 0 h 151"/>
                    <a:gd name="T38" fmla="*/ 54 w 151"/>
                    <a:gd name="T39" fmla="*/ 2 h 151"/>
                    <a:gd name="T40" fmla="*/ 45 w 151"/>
                    <a:gd name="T41" fmla="*/ 7 h 151"/>
                    <a:gd name="T42" fmla="*/ 38 w 151"/>
                    <a:gd name="T43" fmla="*/ 9 h 151"/>
                    <a:gd name="T44" fmla="*/ 28 w 151"/>
                    <a:gd name="T45" fmla="*/ 16 h 151"/>
                    <a:gd name="T46" fmla="*/ 21 w 151"/>
                    <a:gd name="T47" fmla="*/ 21 h 151"/>
                    <a:gd name="T48" fmla="*/ 14 w 151"/>
                    <a:gd name="T49" fmla="*/ 28 h 151"/>
                    <a:gd name="T50" fmla="*/ 9 w 151"/>
                    <a:gd name="T51" fmla="*/ 38 h 151"/>
                    <a:gd name="T52" fmla="*/ 5 w 151"/>
                    <a:gd name="T53" fmla="*/ 47 h 151"/>
                    <a:gd name="T54" fmla="*/ 2 w 151"/>
                    <a:gd name="T55" fmla="*/ 54 h 151"/>
                    <a:gd name="T56" fmla="*/ 0 w 151"/>
                    <a:gd name="T57" fmla="*/ 66 h 151"/>
                    <a:gd name="T58" fmla="*/ 0 w 151"/>
                    <a:gd name="T59" fmla="*/ 75 h 151"/>
                    <a:gd name="T60" fmla="*/ 0 w 151"/>
                    <a:gd name="T61" fmla="*/ 85 h 151"/>
                    <a:gd name="T62" fmla="*/ 2 w 151"/>
                    <a:gd name="T63" fmla="*/ 94 h 151"/>
                    <a:gd name="T64" fmla="*/ 5 w 151"/>
                    <a:gd name="T65" fmla="*/ 104 h 151"/>
                    <a:gd name="T66" fmla="*/ 9 w 151"/>
                    <a:gd name="T67" fmla="*/ 113 h 151"/>
                    <a:gd name="T68" fmla="*/ 14 w 151"/>
                    <a:gd name="T69" fmla="*/ 123 h 151"/>
                    <a:gd name="T70" fmla="*/ 21 w 151"/>
                    <a:gd name="T71" fmla="*/ 130 h 151"/>
                    <a:gd name="T72" fmla="*/ 28 w 151"/>
                    <a:gd name="T73" fmla="*/ 134 h 151"/>
                    <a:gd name="T74" fmla="*/ 38 w 151"/>
                    <a:gd name="T75" fmla="*/ 139 h 151"/>
                    <a:gd name="T76" fmla="*/ 45 w 151"/>
                    <a:gd name="T77" fmla="*/ 144 h 151"/>
                    <a:gd name="T78" fmla="*/ 54 w 151"/>
                    <a:gd name="T79" fmla="*/ 149 h 151"/>
                    <a:gd name="T80" fmla="*/ 66 w 151"/>
                    <a:gd name="T81" fmla="*/ 151 h 151"/>
                    <a:gd name="T82" fmla="*/ 76 w 151"/>
                    <a:gd name="T83" fmla="*/ 151 h 151"/>
                    <a:gd name="T84" fmla="*/ 85 w 151"/>
                    <a:gd name="T85" fmla="*/ 151 h 151"/>
                    <a:gd name="T86" fmla="*/ 94 w 151"/>
                    <a:gd name="T87" fmla="*/ 149 h 151"/>
                    <a:gd name="T88" fmla="*/ 104 w 151"/>
                    <a:gd name="T89" fmla="*/ 144 h 151"/>
                    <a:gd name="T90" fmla="*/ 113 w 151"/>
                    <a:gd name="T91" fmla="*/ 139 h 151"/>
                    <a:gd name="T92" fmla="*/ 120 w 151"/>
                    <a:gd name="T93" fmla="*/ 134 h 151"/>
                    <a:gd name="T94" fmla="*/ 128 w 151"/>
                    <a:gd name="T95" fmla="*/ 130 h 151"/>
                    <a:gd name="T96" fmla="*/ 135 w 151"/>
                    <a:gd name="T97" fmla="*/ 12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1" h="151">
                      <a:moveTo>
                        <a:pt x="135" y="123"/>
                      </a:moveTo>
                      <a:lnTo>
                        <a:pt x="139" y="113"/>
                      </a:lnTo>
                      <a:lnTo>
                        <a:pt x="144" y="104"/>
                      </a:lnTo>
                      <a:lnTo>
                        <a:pt x="149" y="94"/>
                      </a:lnTo>
                      <a:lnTo>
                        <a:pt x="149" y="85"/>
                      </a:lnTo>
                      <a:lnTo>
                        <a:pt x="151" y="75"/>
                      </a:lnTo>
                      <a:lnTo>
                        <a:pt x="149" y="66"/>
                      </a:lnTo>
                      <a:lnTo>
                        <a:pt x="149" y="54"/>
                      </a:lnTo>
                      <a:lnTo>
                        <a:pt x="144" y="47"/>
                      </a:lnTo>
                      <a:lnTo>
                        <a:pt x="139" y="38"/>
                      </a:lnTo>
                      <a:lnTo>
                        <a:pt x="135" y="28"/>
                      </a:lnTo>
                      <a:lnTo>
                        <a:pt x="128" y="21"/>
                      </a:lnTo>
                      <a:lnTo>
                        <a:pt x="120" y="16"/>
                      </a:lnTo>
                      <a:lnTo>
                        <a:pt x="113" y="9"/>
                      </a:lnTo>
                      <a:lnTo>
                        <a:pt x="104" y="7"/>
                      </a:lnTo>
                      <a:lnTo>
                        <a:pt x="94" y="2"/>
                      </a:lnTo>
                      <a:lnTo>
                        <a:pt x="85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4" y="2"/>
                      </a:lnTo>
                      <a:lnTo>
                        <a:pt x="45" y="7"/>
                      </a:lnTo>
                      <a:lnTo>
                        <a:pt x="38" y="9"/>
                      </a:lnTo>
                      <a:lnTo>
                        <a:pt x="28" y="16"/>
                      </a:lnTo>
                      <a:lnTo>
                        <a:pt x="21" y="21"/>
                      </a:lnTo>
                      <a:lnTo>
                        <a:pt x="14" y="28"/>
                      </a:lnTo>
                      <a:lnTo>
                        <a:pt x="9" y="38"/>
                      </a:lnTo>
                      <a:lnTo>
                        <a:pt x="5" y="47"/>
                      </a:lnTo>
                      <a:lnTo>
                        <a:pt x="2" y="54"/>
                      </a:lnTo>
                      <a:lnTo>
                        <a:pt x="0" y="66"/>
                      </a:lnTo>
                      <a:lnTo>
                        <a:pt x="0" y="75"/>
                      </a:lnTo>
                      <a:lnTo>
                        <a:pt x="0" y="85"/>
                      </a:lnTo>
                      <a:lnTo>
                        <a:pt x="2" y="94"/>
                      </a:lnTo>
                      <a:lnTo>
                        <a:pt x="5" y="104"/>
                      </a:lnTo>
                      <a:lnTo>
                        <a:pt x="9" y="113"/>
                      </a:lnTo>
                      <a:lnTo>
                        <a:pt x="14" y="123"/>
                      </a:lnTo>
                      <a:lnTo>
                        <a:pt x="21" y="130"/>
                      </a:lnTo>
                      <a:lnTo>
                        <a:pt x="28" y="134"/>
                      </a:lnTo>
                      <a:lnTo>
                        <a:pt x="38" y="139"/>
                      </a:lnTo>
                      <a:lnTo>
                        <a:pt x="45" y="144"/>
                      </a:lnTo>
                      <a:lnTo>
                        <a:pt x="54" y="149"/>
                      </a:lnTo>
                      <a:lnTo>
                        <a:pt x="66" y="151"/>
                      </a:lnTo>
                      <a:lnTo>
                        <a:pt x="76" y="151"/>
                      </a:lnTo>
                      <a:lnTo>
                        <a:pt x="85" y="151"/>
                      </a:lnTo>
                      <a:lnTo>
                        <a:pt x="94" y="149"/>
                      </a:lnTo>
                      <a:lnTo>
                        <a:pt x="104" y="144"/>
                      </a:lnTo>
                      <a:lnTo>
                        <a:pt x="113" y="139"/>
                      </a:lnTo>
                      <a:lnTo>
                        <a:pt x="120" y="134"/>
                      </a:lnTo>
                      <a:lnTo>
                        <a:pt x="128" y="130"/>
                      </a:lnTo>
                      <a:lnTo>
                        <a:pt x="135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" name="Gruppieren 69"/>
            <p:cNvGrpSpPr/>
            <p:nvPr/>
          </p:nvGrpSpPr>
          <p:grpSpPr>
            <a:xfrm>
              <a:off x="8671803" y="1608311"/>
              <a:ext cx="916532" cy="916532"/>
              <a:chOff x="7012114" y="521424"/>
              <a:chExt cx="916532" cy="916532"/>
            </a:xfrm>
          </p:grpSpPr>
          <p:sp>
            <p:nvSpPr>
              <p:cNvPr id="62" name="Ellipse 70"/>
              <p:cNvSpPr/>
              <p:nvPr/>
            </p:nvSpPr>
            <p:spPr bwMode="gray">
              <a:xfrm>
                <a:off x="7012114" y="521424"/>
                <a:ext cx="916532" cy="916532"/>
              </a:xfrm>
              <a:prstGeom prst="ellipse">
                <a:avLst/>
              </a:prstGeom>
              <a:solidFill>
                <a:srgbClr val="92D05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45"/>
              <p:cNvSpPr>
                <a:spLocks noEditPoints="1"/>
              </p:cNvSpPr>
              <p:nvPr/>
            </p:nvSpPr>
            <p:spPr bwMode="auto">
              <a:xfrm>
                <a:off x="7244210" y="712108"/>
                <a:ext cx="520004" cy="521345"/>
              </a:xfrm>
              <a:custGeom>
                <a:avLst/>
                <a:gdLst>
                  <a:gd name="T0" fmla="*/ 328 w 328"/>
                  <a:gd name="T1" fmla="*/ 289 h 329"/>
                  <a:gd name="T2" fmla="*/ 226 w 328"/>
                  <a:gd name="T3" fmla="*/ 187 h 329"/>
                  <a:gd name="T4" fmla="*/ 225 w 328"/>
                  <a:gd name="T5" fmla="*/ 186 h 329"/>
                  <a:gd name="T6" fmla="*/ 241 w 328"/>
                  <a:gd name="T7" fmla="*/ 127 h 329"/>
                  <a:gd name="T8" fmla="*/ 207 w 328"/>
                  <a:gd name="T9" fmla="*/ 45 h 329"/>
                  <a:gd name="T10" fmla="*/ 45 w 328"/>
                  <a:gd name="T11" fmla="*/ 45 h 329"/>
                  <a:gd name="T12" fmla="*/ 45 w 328"/>
                  <a:gd name="T13" fmla="*/ 208 h 329"/>
                  <a:gd name="T14" fmla="*/ 126 w 328"/>
                  <a:gd name="T15" fmla="*/ 242 h 329"/>
                  <a:gd name="T16" fmla="*/ 185 w 328"/>
                  <a:gd name="T17" fmla="*/ 226 h 329"/>
                  <a:gd name="T18" fmla="*/ 185 w 328"/>
                  <a:gd name="T19" fmla="*/ 227 h 329"/>
                  <a:gd name="T20" fmla="*/ 287 w 328"/>
                  <a:gd name="T21" fmla="*/ 329 h 329"/>
                  <a:gd name="T22" fmla="*/ 328 w 328"/>
                  <a:gd name="T23" fmla="*/ 289 h 329"/>
                  <a:gd name="T24" fmla="*/ 126 w 328"/>
                  <a:gd name="T25" fmla="*/ 213 h 329"/>
                  <a:gd name="T26" fmla="*/ 65 w 328"/>
                  <a:gd name="T27" fmla="*/ 188 h 329"/>
                  <a:gd name="T28" fmla="*/ 65 w 328"/>
                  <a:gd name="T29" fmla="*/ 66 h 329"/>
                  <a:gd name="T30" fmla="*/ 187 w 328"/>
                  <a:gd name="T31" fmla="*/ 66 h 329"/>
                  <a:gd name="T32" fmla="*/ 212 w 328"/>
                  <a:gd name="T33" fmla="*/ 127 h 329"/>
                  <a:gd name="T34" fmla="*/ 187 w 328"/>
                  <a:gd name="T35" fmla="*/ 188 h 329"/>
                  <a:gd name="T36" fmla="*/ 126 w 328"/>
                  <a:gd name="T37" fmla="*/ 213 h 329"/>
                  <a:gd name="T38" fmla="*/ 91 w 328"/>
                  <a:gd name="T39" fmla="*/ 151 h 329"/>
                  <a:gd name="T40" fmla="*/ 91 w 328"/>
                  <a:gd name="T41" fmla="*/ 96 h 329"/>
                  <a:gd name="T42" fmla="*/ 91 w 328"/>
                  <a:gd name="T43" fmla="*/ 81 h 329"/>
                  <a:gd name="T44" fmla="*/ 76 w 328"/>
                  <a:gd name="T45" fmla="*/ 81 h 329"/>
                  <a:gd name="T46" fmla="*/ 76 w 328"/>
                  <a:gd name="T47" fmla="*/ 167 h 329"/>
                  <a:gd name="T48" fmla="*/ 91 w 328"/>
                  <a:gd name="T49" fmla="*/ 167 h 329"/>
                  <a:gd name="T50" fmla="*/ 91 w 328"/>
                  <a:gd name="T51" fmla="*/ 15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8" h="329">
                    <a:moveTo>
                      <a:pt x="328" y="289"/>
                    </a:moveTo>
                    <a:cubicBezTo>
                      <a:pt x="226" y="187"/>
                      <a:pt x="226" y="187"/>
                      <a:pt x="226" y="187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35" y="168"/>
                      <a:pt x="241" y="148"/>
                      <a:pt x="241" y="127"/>
                    </a:cubicBezTo>
                    <a:cubicBezTo>
                      <a:pt x="241" y="96"/>
                      <a:pt x="229" y="67"/>
                      <a:pt x="207" y="45"/>
                    </a:cubicBezTo>
                    <a:cubicBezTo>
                      <a:pt x="162" y="0"/>
                      <a:pt x="89" y="0"/>
                      <a:pt x="45" y="45"/>
                    </a:cubicBezTo>
                    <a:cubicBezTo>
                      <a:pt x="0" y="90"/>
                      <a:pt x="0" y="163"/>
                      <a:pt x="45" y="208"/>
                    </a:cubicBezTo>
                    <a:cubicBezTo>
                      <a:pt x="66" y="230"/>
                      <a:pt x="95" y="242"/>
                      <a:pt x="126" y="242"/>
                    </a:cubicBezTo>
                    <a:cubicBezTo>
                      <a:pt x="147" y="242"/>
                      <a:pt x="167" y="236"/>
                      <a:pt x="185" y="226"/>
                    </a:cubicBezTo>
                    <a:cubicBezTo>
                      <a:pt x="185" y="226"/>
                      <a:pt x="185" y="227"/>
                      <a:pt x="185" y="227"/>
                    </a:cubicBezTo>
                    <a:cubicBezTo>
                      <a:pt x="287" y="329"/>
                      <a:pt x="287" y="329"/>
                      <a:pt x="287" y="329"/>
                    </a:cubicBezTo>
                    <a:cubicBezTo>
                      <a:pt x="328" y="289"/>
                      <a:pt x="328" y="289"/>
                      <a:pt x="328" y="289"/>
                    </a:cubicBezTo>
                    <a:close/>
                    <a:moveTo>
                      <a:pt x="126" y="213"/>
                    </a:moveTo>
                    <a:cubicBezTo>
                      <a:pt x="103" y="213"/>
                      <a:pt x="81" y="204"/>
                      <a:pt x="65" y="188"/>
                    </a:cubicBezTo>
                    <a:cubicBezTo>
                      <a:pt x="32" y="154"/>
                      <a:pt x="32" y="100"/>
                      <a:pt x="65" y="66"/>
                    </a:cubicBezTo>
                    <a:cubicBezTo>
                      <a:pt x="99" y="32"/>
                      <a:pt x="153" y="32"/>
                      <a:pt x="187" y="66"/>
                    </a:cubicBezTo>
                    <a:cubicBezTo>
                      <a:pt x="203" y="82"/>
                      <a:pt x="212" y="104"/>
                      <a:pt x="212" y="127"/>
                    </a:cubicBezTo>
                    <a:cubicBezTo>
                      <a:pt x="212" y="150"/>
                      <a:pt x="203" y="172"/>
                      <a:pt x="187" y="188"/>
                    </a:cubicBezTo>
                    <a:cubicBezTo>
                      <a:pt x="170" y="204"/>
                      <a:pt x="149" y="213"/>
                      <a:pt x="126" y="213"/>
                    </a:cubicBezTo>
                    <a:close/>
                    <a:moveTo>
                      <a:pt x="91" y="151"/>
                    </a:moveTo>
                    <a:cubicBezTo>
                      <a:pt x="76" y="136"/>
                      <a:pt x="76" y="111"/>
                      <a:pt x="91" y="96"/>
                    </a:cubicBezTo>
                    <a:cubicBezTo>
                      <a:pt x="95" y="92"/>
                      <a:pt x="95" y="85"/>
                      <a:pt x="91" y="81"/>
                    </a:cubicBezTo>
                    <a:cubicBezTo>
                      <a:pt x="87" y="76"/>
                      <a:pt x="80" y="76"/>
                      <a:pt x="76" y="81"/>
                    </a:cubicBezTo>
                    <a:cubicBezTo>
                      <a:pt x="52" y="104"/>
                      <a:pt x="52" y="143"/>
                      <a:pt x="76" y="167"/>
                    </a:cubicBezTo>
                    <a:cubicBezTo>
                      <a:pt x="80" y="171"/>
                      <a:pt x="87" y="171"/>
                      <a:pt x="91" y="167"/>
                    </a:cubicBezTo>
                    <a:cubicBezTo>
                      <a:pt x="95" y="162"/>
                      <a:pt x="95" y="155"/>
                      <a:pt x="91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uppieren 72"/>
            <p:cNvGrpSpPr/>
            <p:nvPr/>
          </p:nvGrpSpPr>
          <p:grpSpPr>
            <a:xfrm>
              <a:off x="4861999" y="917317"/>
              <a:ext cx="1511271" cy="1511271"/>
              <a:chOff x="3650690" y="724370"/>
              <a:chExt cx="1511271" cy="1511271"/>
            </a:xfrm>
          </p:grpSpPr>
          <p:sp>
            <p:nvSpPr>
              <p:cNvPr id="41" name="Ellipse 73"/>
              <p:cNvSpPr/>
              <p:nvPr/>
            </p:nvSpPr>
            <p:spPr bwMode="gray">
              <a:xfrm>
                <a:off x="3650690" y="724370"/>
                <a:ext cx="1511271" cy="1511271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2" name="Gruppieren 74"/>
              <p:cNvGrpSpPr/>
              <p:nvPr/>
            </p:nvGrpSpPr>
            <p:grpSpPr>
              <a:xfrm>
                <a:off x="4205111" y="889766"/>
                <a:ext cx="402431" cy="1035421"/>
                <a:chOff x="4117059" y="900046"/>
                <a:chExt cx="457200" cy="1176337"/>
              </a:xfrm>
            </p:grpSpPr>
            <p:sp>
              <p:nvSpPr>
                <p:cNvPr id="43" name="Freeform 9"/>
                <p:cNvSpPr/>
                <p:nvPr/>
              </p:nvSpPr>
              <p:spPr bwMode="auto">
                <a:xfrm>
                  <a:off x="4117059" y="1811271"/>
                  <a:ext cx="457200" cy="265112"/>
                </a:xfrm>
                <a:custGeom>
                  <a:avLst/>
                  <a:gdLst>
                    <a:gd name="T0" fmla="*/ 77 w 122"/>
                    <a:gd name="T1" fmla="*/ 8 h 71"/>
                    <a:gd name="T2" fmla="*/ 34 w 122"/>
                    <a:gd name="T3" fmla="*/ 18 h 71"/>
                    <a:gd name="T4" fmla="*/ 0 w 122"/>
                    <a:gd name="T5" fmla="*/ 5 h 71"/>
                    <a:gd name="T6" fmla="*/ 0 w 122"/>
                    <a:gd name="T7" fmla="*/ 10 h 71"/>
                    <a:gd name="T8" fmla="*/ 61 w 122"/>
                    <a:gd name="T9" fmla="*/ 71 h 71"/>
                    <a:gd name="T10" fmla="*/ 122 w 122"/>
                    <a:gd name="T11" fmla="*/ 18 h 71"/>
                    <a:gd name="T12" fmla="*/ 117 w 122"/>
                    <a:gd name="T13" fmla="*/ 17 h 71"/>
                    <a:gd name="T14" fmla="*/ 77 w 122"/>
                    <a:gd name="T15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71">
                      <a:moveTo>
                        <a:pt x="77" y="8"/>
                      </a:moveTo>
                      <a:cubicBezTo>
                        <a:pt x="59" y="16"/>
                        <a:pt x="55" y="27"/>
                        <a:pt x="34" y="18"/>
                      </a:cubicBezTo>
                      <a:cubicBezTo>
                        <a:pt x="23" y="13"/>
                        <a:pt x="11" y="3"/>
                        <a:pt x="0" y="5"/>
                      </a:cubicBezTo>
                      <a:cubicBezTo>
                        <a:pt x="0" y="7"/>
                        <a:pt x="0" y="8"/>
                        <a:pt x="0" y="10"/>
                      </a:cubicBezTo>
                      <a:cubicBezTo>
                        <a:pt x="0" y="44"/>
                        <a:pt x="27" y="71"/>
                        <a:pt x="61" y="71"/>
                      </a:cubicBezTo>
                      <a:cubicBezTo>
                        <a:pt x="92" y="71"/>
                        <a:pt x="118" y="48"/>
                        <a:pt x="122" y="18"/>
                      </a:cubicBezTo>
                      <a:cubicBezTo>
                        <a:pt x="120" y="18"/>
                        <a:pt x="119" y="17"/>
                        <a:pt x="117" y="17"/>
                      </a:cubicBezTo>
                      <a:cubicBezTo>
                        <a:pt x="103" y="8"/>
                        <a:pt x="94" y="0"/>
                        <a:pt x="77" y="8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4117059" y="1131821"/>
                  <a:ext cx="457200" cy="781050"/>
                </a:xfrm>
                <a:custGeom>
                  <a:avLst/>
                  <a:gdLst>
                    <a:gd name="T0" fmla="*/ 93 w 122"/>
                    <a:gd name="T1" fmla="*/ 139 h 208"/>
                    <a:gd name="T2" fmla="*/ 93 w 122"/>
                    <a:gd name="T3" fmla="*/ 0 h 208"/>
                    <a:gd name="T4" fmla="*/ 29 w 122"/>
                    <a:gd name="T5" fmla="*/ 0 h 208"/>
                    <a:gd name="T6" fmla="*/ 29 w 122"/>
                    <a:gd name="T7" fmla="*/ 139 h 208"/>
                    <a:gd name="T8" fmla="*/ 0 w 122"/>
                    <a:gd name="T9" fmla="*/ 186 h 208"/>
                    <a:gd name="T10" fmla="*/ 34 w 122"/>
                    <a:gd name="T11" fmla="*/ 199 h 208"/>
                    <a:gd name="T12" fmla="*/ 77 w 122"/>
                    <a:gd name="T13" fmla="*/ 189 h 208"/>
                    <a:gd name="T14" fmla="*/ 117 w 122"/>
                    <a:gd name="T15" fmla="*/ 198 h 208"/>
                    <a:gd name="T16" fmla="*/ 122 w 122"/>
                    <a:gd name="T17" fmla="*/ 199 h 208"/>
                    <a:gd name="T18" fmla="*/ 122 w 122"/>
                    <a:gd name="T19" fmla="*/ 191 h 208"/>
                    <a:gd name="T20" fmla="*/ 93 w 122"/>
                    <a:gd name="T21" fmla="*/ 13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08">
                      <a:moveTo>
                        <a:pt x="93" y="139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39"/>
                        <a:pt x="29" y="139"/>
                        <a:pt x="29" y="139"/>
                      </a:cubicBezTo>
                      <a:cubicBezTo>
                        <a:pt x="13" y="149"/>
                        <a:pt x="2" y="166"/>
                        <a:pt x="0" y="186"/>
                      </a:cubicBezTo>
                      <a:cubicBezTo>
                        <a:pt x="11" y="184"/>
                        <a:pt x="23" y="194"/>
                        <a:pt x="34" y="199"/>
                      </a:cubicBezTo>
                      <a:cubicBezTo>
                        <a:pt x="55" y="208"/>
                        <a:pt x="59" y="197"/>
                        <a:pt x="77" y="189"/>
                      </a:cubicBezTo>
                      <a:cubicBezTo>
                        <a:pt x="94" y="181"/>
                        <a:pt x="103" y="189"/>
                        <a:pt x="117" y="198"/>
                      </a:cubicBezTo>
                      <a:cubicBezTo>
                        <a:pt x="119" y="198"/>
                        <a:pt x="120" y="199"/>
                        <a:pt x="122" y="199"/>
                      </a:cubicBezTo>
                      <a:cubicBezTo>
                        <a:pt x="122" y="197"/>
                        <a:pt x="122" y="194"/>
                        <a:pt x="122" y="191"/>
                      </a:cubicBezTo>
                      <a:cubicBezTo>
                        <a:pt x="122" y="169"/>
                        <a:pt x="111" y="150"/>
                        <a:pt x="93" y="139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4371059" y="15413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5413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4371059" y="14842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842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15"/>
                <p:cNvSpPr/>
                <p:nvPr/>
              </p:nvSpPr>
              <p:spPr bwMode="auto">
                <a:xfrm>
                  <a:off x="4371059" y="142550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371059" y="142550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17"/>
                <p:cNvSpPr/>
                <p:nvPr/>
              </p:nvSpPr>
              <p:spPr bwMode="auto">
                <a:xfrm>
                  <a:off x="4371059" y="1368358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68358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19"/>
                <p:cNvSpPr/>
                <p:nvPr/>
              </p:nvSpPr>
              <p:spPr bwMode="auto">
                <a:xfrm>
                  <a:off x="4371059" y="131279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371059" y="131279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21"/>
                <p:cNvSpPr/>
                <p:nvPr/>
              </p:nvSpPr>
              <p:spPr bwMode="auto">
                <a:xfrm>
                  <a:off x="4371059" y="1255646"/>
                  <a:ext cx="95250" cy="0"/>
                </a:xfrm>
                <a:custGeom>
                  <a:avLst/>
                  <a:gdLst>
                    <a:gd name="T0" fmla="*/ 60 w 60"/>
                    <a:gd name="T1" fmla="*/ 0 w 60"/>
                    <a:gd name="T2" fmla="*/ 60 w 6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0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371059" y="1255646"/>
                  <a:ext cx="9525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Oval 23"/>
                <p:cNvSpPr>
                  <a:spLocks noChangeArrowheads="1"/>
                </p:cNvSpPr>
                <p:nvPr/>
              </p:nvSpPr>
              <p:spPr bwMode="auto">
                <a:xfrm>
                  <a:off x="4345659" y="955608"/>
                  <a:ext cx="93663" cy="90487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Oval 24"/>
                <p:cNvSpPr>
                  <a:spLocks noChangeArrowheads="1"/>
                </p:cNvSpPr>
                <p:nvPr/>
              </p:nvSpPr>
              <p:spPr bwMode="auto">
                <a:xfrm>
                  <a:off x="4247234" y="900046"/>
                  <a:ext cx="79375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25"/>
                <p:cNvSpPr>
                  <a:spLocks noChangeArrowheads="1"/>
                </p:cNvSpPr>
                <p:nvPr/>
              </p:nvSpPr>
              <p:spPr bwMode="auto">
                <a:xfrm>
                  <a:off x="4304384" y="1049271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26"/>
                <p:cNvSpPr>
                  <a:spLocks noChangeArrowheads="1"/>
                </p:cNvSpPr>
                <p:nvPr/>
              </p:nvSpPr>
              <p:spPr bwMode="auto">
                <a:xfrm>
                  <a:off x="4312321" y="1709671"/>
                  <a:ext cx="77788" cy="79375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4282159" y="1803333"/>
                  <a:ext cx="44450" cy="49212"/>
                </a:xfrm>
                <a:prstGeom prst="ellipse">
                  <a:avLst/>
                </a:pr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uppieren 108"/>
            <p:cNvGrpSpPr/>
            <p:nvPr/>
          </p:nvGrpSpPr>
          <p:grpSpPr>
            <a:xfrm>
              <a:off x="3992486" y="1029348"/>
              <a:ext cx="1063691" cy="1063691"/>
              <a:chOff x="2781177" y="836401"/>
              <a:chExt cx="1063691" cy="1063691"/>
            </a:xfrm>
          </p:grpSpPr>
          <p:sp>
            <p:nvSpPr>
              <p:cNvPr id="33" name="Ellipse 109"/>
              <p:cNvSpPr/>
              <p:nvPr/>
            </p:nvSpPr>
            <p:spPr bwMode="gray">
              <a:xfrm>
                <a:off x="2781177" y="836401"/>
                <a:ext cx="1063691" cy="1063691"/>
              </a:xfrm>
              <a:prstGeom prst="ellipse">
                <a:avLst/>
              </a:prstGeom>
              <a:solidFill>
                <a:srgbClr val="005EF6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4" name="Gruppieren 110"/>
              <p:cNvGrpSpPr/>
              <p:nvPr/>
            </p:nvGrpSpPr>
            <p:grpSpPr>
              <a:xfrm>
                <a:off x="3114401" y="1051826"/>
                <a:ext cx="451644" cy="599281"/>
                <a:chOff x="10699750" y="2843213"/>
                <a:chExt cx="903288" cy="1198562"/>
              </a:xfrm>
              <a:solidFill>
                <a:srgbClr val="FFFFFF"/>
              </a:solidFill>
            </p:grpSpPr>
            <p:sp>
              <p:nvSpPr>
                <p:cNvPr id="35" name="Oval 39"/>
                <p:cNvSpPr>
                  <a:spLocks noChangeArrowheads="1"/>
                </p:cNvSpPr>
                <p:nvPr/>
              </p:nvSpPr>
              <p:spPr bwMode="auto">
                <a:xfrm>
                  <a:off x="11077575" y="3810000"/>
                  <a:ext cx="158750" cy="15716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Oval 40"/>
                <p:cNvSpPr>
                  <a:spLocks noChangeArrowheads="1"/>
                </p:cNvSpPr>
                <p:nvPr/>
              </p:nvSpPr>
              <p:spPr bwMode="auto">
                <a:xfrm>
                  <a:off x="10831513" y="3108325"/>
                  <a:ext cx="111125" cy="10953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41"/>
                <p:cNvSpPr/>
                <p:nvPr/>
              </p:nvSpPr>
              <p:spPr bwMode="auto">
                <a:xfrm>
                  <a:off x="10845800" y="3937000"/>
                  <a:ext cx="611188" cy="104775"/>
                </a:xfrm>
                <a:custGeom>
                  <a:avLst/>
                  <a:gdLst>
                    <a:gd name="T0" fmla="*/ 83 w 163"/>
                    <a:gd name="T1" fmla="*/ 15 h 28"/>
                    <a:gd name="T2" fmla="*/ 59 w 163"/>
                    <a:gd name="T3" fmla="*/ 0 h 28"/>
                    <a:gd name="T4" fmla="*/ 0 w 163"/>
                    <a:gd name="T5" fmla="*/ 0 h 28"/>
                    <a:gd name="T6" fmla="*/ 0 w 163"/>
                    <a:gd name="T7" fmla="*/ 28 h 28"/>
                    <a:gd name="T8" fmla="*/ 163 w 163"/>
                    <a:gd name="T9" fmla="*/ 28 h 28"/>
                    <a:gd name="T10" fmla="*/ 163 w 163"/>
                    <a:gd name="T11" fmla="*/ 0 h 28"/>
                    <a:gd name="T12" fmla="*/ 106 w 163"/>
                    <a:gd name="T13" fmla="*/ 0 h 28"/>
                    <a:gd name="T14" fmla="*/ 83 w 163"/>
                    <a:gd name="T15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28">
                      <a:moveTo>
                        <a:pt x="83" y="15"/>
                      </a:moveTo>
                      <a:cubicBezTo>
                        <a:pt x="73" y="15"/>
                        <a:pt x="64" y="9"/>
                        <a:pt x="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63" y="28"/>
                        <a:pt x="163" y="28"/>
                        <a:pt x="163" y="28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9"/>
                        <a:pt x="93" y="15"/>
                        <a:pt x="8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42"/>
                <p:cNvSpPr/>
                <p:nvPr/>
              </p:nvSpPr>
              <p:spPr bwMode="auto">
                <a:xfrm>
                  <a:off x="10699750" y="3124200"/>
                  <a:ext cx="779463" cy="715962"/>
                </a:xfrm>
                <a:custGeom>
                  <a:avLst/>
                  <a:gdLst>
                    <a:gd name="T0" fmla="*/ 152 w 208"/>
                    <a:gd name="T1" fmla="*/ 141 h 191"/>
                    <a:gd name="T2" fmla="*/ 113 w 208"/>
                    <a:gd name="T3" fmla="*/ 152 h 191"/>
                    <a:gd name="T4" fmla="*/ 40 w 208"/>
                    <a:gd name="T5" fmla="*/ 79 h 191"/>
                    <a:gd name="T6" fmla="*/ 58 w 208"/>
                    <a:gd name="T7" fmla="*/ 30 h 191"/>
                    <a:gd name="T8" fmla="*/ 57 w 208"/>
                    <a:gd name="T9" fmla="*/ 29 h 191"/>
                    <a:gd name="T10" fmla="*/ 50 w 208"/>
                    <a:gd name="T11" fmla="*/ 30 h 191"/>
                    <a:gd name="T12" fmla="*/ 31 w 208"/>
                    <a:gd name="T13" fmla="*/ 11 h 191"/>
                    <a:gd name="T14" fmla="*/ 34 w 208"/>
                    <a:gd name="T15" fmla="*/ 1 h 191"/>
                    <a:gd name="T16" fmla="*/ 32 w 208"/>
                    <a:gd name="T17" fmla="*/ 0 h 191"/>
                    <a:gd name="T18" fmla="*/ 0 w 208"/>
                    <a:gd name="T19" fmla="*/ 79 h 191"/>
                    <a:gd name="T20" fmla="*/ 99 w 208"/>
                    <a:gd name="T21" fmla="*/ 191 h 191"/>
                    <a:gd name="T22" fmla="*/ 122 w 208"/>
                    <a:gd name="T23" fmla="*/ 178 h 191"/>
                    <a:gd name="T24" fmla="*/ 143 w 208"/>
                    <a:gd name="T25" fmla="*/ 188 h 191"/>
                    <a:gd name="T26" fmla="*/ 208 w 208"/>
                    <a:gd name="T27" fmla="*/ 141 h 191"/>
                    <a:gd name="T28" fmla="*/ 152 w 208"/>
                    <a:gd name="T29" fmla="*/ 141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8" h="191">
                      <a:moveTo>
                        <a:pt x="152" y="141"/>
                      </a:moveTo>
                      <a:cubicBezTo>
                        <a:pt x="141" y="148"/>
                        <a:pt x="128" y="152"/>
                        <a:pt x="113" y="152"/>
                      </a:cubicBezTo>
                      <a:cubicBezTo>
                        <a:pt x="73" y="152"/>
                        <a:pt x="40" y="119"/>
                        <a:pt x="40" y="79"/>
                      </a:cubicBezTo>
                      <a:cubicBezTo>
                        <a:pt x="40" y="60"/>
                        <a:pt x="47" y="43"/>
                        <a:pt x="58" y="30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5" y="29"/>
                        <a:pt x="53" y="30"/>
                        <a:pt x="50" y="30"/>
                      </a:cubicBezTo>
                      <a:cubicBezTo>
                        <a:pt x="39" y="30"/>
                        <a:pt x="31" y="21"/>
                        <a:pt x="31" y="11"/>
                      </a:cubicBezTo>
                      <a:cubicBezTo>
                        <a:pt x="31" y="7"/>
                        <a:pt x="32" y="4"/>
                        <a:pt x="34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2" y="20"/>
                        <a:pt x="0" y="48"/>
                        <a:pt x="0" y="79"/>
                      </a:cubicBezTo>
                      <a:cubicBezTo>
                        <a:pt x="0" y="136"/>
                        <a:pt x="43" y="184"/>
                        <a:pt x="99" y="191"/>
                      </a:cubicBezTo>
                      <a:cubicBezTo>
                        <a:pt x="103" y="183"/>
                        <a:pt x="112" y="178"/>
                        <a:pt x="122" y="178"/>
                      </a:cubicBezTo>
                      <a:cubicBezTo>
                        <a:pt x="130" y="178"/>
                        <a:pt x="138" y="182"/>
                        <a:pt x="143" y="188"/>
                      </a:cubicBezTo>
                      <a:cubicBezTo>
                        <a:pt x="170" y="181"/>
                        <a:pt x="193" y="164"/>
                        <a:pt x="208" y="141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43"/>
                <p:cNvSpPr/>
                <p:nvPr/>
              </p:nvSpPr>
              <p:spPr bwMode="auto">
                <a:xfrm>
                  <a:off x="10702925" y="2843213"/>
                  <a:ext cx="536575" cy="520700"/>
                </a:xfrm>
                <a:custGeom>
                  <a:avLst/>
                  <a:gdLst>
                    <a:gd name="T0" fmla="*/ 68 w 143"/>
                    <a:gd name="T1" fmla="*/ 86 h 139"/>
                    <a:gd name="T2" fmla="*/ 68 w 143"/>
                    <a:gd name="T3" fmla="*/ 90 h 139"/>
                    <a:gd name="T4" fmla="*/ 120 w 143"/>
                    <a:gd name="T5" fmla="*/ 139 h 139"/>
                    <a:gd name="T6" fmla="*/ 143 w 143"/>
                    <a:gd name="T7" fmla="*/ 115 h 139"/>
                    <a:gd name="T8" fmla="*/ 23 w 143"/>
                    <a:gd name="T9" fmla="*/ 0 h 139"/>
                    <a:gd name="T10" fmla="*/ 0 w 143"/>
                    <a:gd name="T11" fmla="*/ 25 h 139"/>
                    <a:gd name="T12" fmla="*/ 45 w 143"/>
                    <a:gd name="T13" fmla="*/ 68 h 139"/>
                    <a:gd name="T14" fmla="*/ 49 w 143"/>
                    <a:gd name="T15" fmla="*/ 67 h 139"/>
                    <a:gd name="T16" fmla="*/ 68 w 143"/>
                    <a:gd name="T17" fmla="*/ 8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3" h="139">
                      <a:moveTo>
                        <a:pt x="68" y="86"/>
                      </a:moveTo>
                      <a:cubicBezTo>
                        <a:pt x="68" y="87"/>
                        <a:pt x="68" y="89"/>
                        <a:pt x="68" y="90"/>
                      </a:cubicBezTo>
                      <a:cubicBezTo>
                        <a:pt x="120" y="139"/>
                        <a:pt x="120" y="139"/>
                        <a:pt x="120" y="139"/>
                      </a:cubicBezTo>
                      <a:cubicBezTo>
                        <a:pt x="143" y="115"/>
                        <a:pt x="143" y="115"/>
                        <a:pt x="143" y="11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6" y="67"/>
                        <a:pt x="48" y="67"/>
                        <a:pt x="49" y="67"/>
                      </a:cubicBezTo>
                      <a:cubicBezTo>
                        <a:pt x="60" y="67"/>
                        <a:pt x="68" y="76"/>
                        <a:pt x="68" y="8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Rectangle 44"/>
                <p:cNvSpPr>
                  <a:spLocks noChangeArrowheads="1"/>
                </p:cNvSpPr>
                <p:nvPr/>
              </p:nvSpPr>
              <p:spPr bwMode="auto">
                <a:xfrm>
                  <a:off x="11123613" y="3570288"/>
                  <a:ext cx="479425" cy="444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" name="Gruppieren 122"/>
            <p:cNvGrpSpPr/>
            <p:nvPr/>
          </p:nvGrpSpPr>
          <p:grpSpPr>
            <a:xfrm>
              <a:off x="4343112" y="279572"/>
              <a:ext cx="995310" cy="995310"/>
              <a:chOff x="4343112" y="279572"/>
              <a:chExt cx="995310" cy="995310"/>
            </a:xfrm>
          </p:grpSpPr>
          <p:sp>
            <p:nvSpPr>
              <p:cNvPr id="28" name="Ellipse 157"/>
              <p:cNvSpPr/>
              <p:nvPr/>
            </p:nvSpPr>
            <p:spPr bwMode="gray">
              <a:xfrm>
                <a:off x="4343112" y="279572"/>
                <a:ext cx="995310" cy="995310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9" name="Gruppieren 182"/>
              <p:cNvGrpSpPr/>
              <p:nvPr/>
            </p:nvGrpSpPr>
            <p:grpSpPr>
              <a:xfrm>
                <a:off x="4777355" y="501589"/>
                <a:ext cx="168007" cy="584180"/>
                <a:chOff x="-2760663" y="2711450"/>
                <a:chExt cx="242888" cy="844550"/>
              </a:xfrm>
              <a:solidFill>
                <a:srgbClr val="FFFFFF"/>
              </a:solidFill>
            </p:grpSpPr>
            <p:sp>
              <p:nvSpPr>
                <p:cNvPr id="30" name="Rectangle 14"/>
                <p:cNvSpPr>
                  <a:spLocks noChangeArrowheads="1"/>
                </p:cNvSpPr>
                <p:nvPr/>
              </p:nvSpPr>
              <p:spPr bwMode="auto">
                <a:xfrm>
                  <a:off x="-2760663" y="2711450"/>
                  <a:ext cx="242888" cy="444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15"/>
                <p:cNvSpPr/>
                <p:nvPr/>
              </p:nvSpPr>
              <p:spPr bwMode="auto">
                <a:xfrm>
                  <a:off x="-2719388" y="2755900"/>
                  <a:ext cx="157163" cy="206375"/>
                </a:xfrm>
                <a:custGeom>
                  <a:avLst/>
                  <a:gdLst>
                    <a:gd name="T0" fmla="*/ 42 w 42"/>
                    <a:gd name="T1" fmla="*/ 55 h 55"/>
                    <a:gd name="T2" fmla="*/ 42 w 42"/>
                    <a:gd name="T3" fmla="*/ 0 h 55"/>
                    <a:gd name="T4" fmla="*/ 0 w 42"/>
                    <a:gd name="T5" fmla="*/ 0 h 55"/>
                    <a:gd name="T6" fmla="*/ 0 w 42"/>
                    <a:gd name="T7" fmla="*/ 44 h 55"/>
                    <a:gd name="T8" fmla="*/ 26 w 42"/>
                    <a:gd name="T9" fmla="*/ 53 h 55"/>
                    <a:gd name="T10" fmla="*/ 42 w 42"/>
                    <a:gd name="T1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55">
                      <a:moveTo>
                        <a:pt x="42" y="55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0" y="0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9" y="45"/>
                        <a:pt x="18" y="50"/>
                        <a:pt x="26" y="53"/>
                      </a:cubicBezTo>
                      <a:cubicBezTo>
                        <a:pt x="32" y="55"/>
                        <a:pt x="37" y="55"/>
                        <a:pt x="42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16"/>
                <p:cNvSpPr/>
                <p:nvPr/>
              </p:nvSpPr>
              <p:spPr bwMode="auto">
                <a:xfrm>
                  <a:off x="-2719388" y="2921000"/>
                  <a:ext cx="157163" cy="635000"/>
                </a:xfrm>
                <a:custGeom>
                  <a:avLst/>
                  <a:gdLst>
                    <a:gd name="T0" fmla="*/ 26 w 42"/>
                    <a:gd name="T1" fmla="*/ 9 h 169"/>
                    <a:gd name="T2" fmla="*/ 0 w 42"/>
                    <a:gd name="T3" fmla="*/ 0 h 169"/>
                    <a:gd name="T4" fmla="*/ 0 w 42"/>
                    <a:gd name="T5" fmla="*/ 148 h 169"/>
                    <a:gd name="T6" fmla="*/ 21 w 42"/>
                    <a:gd name="T7" fmla="*/ 169 h 169"/>
                    <a:gd name="T8" fmla="*/ 42 w 42"/>
                    <a:gd name="T9" fmla="*/ 148 h 169"/>
                    <a:gd name="T10" fmla="*/ 42 w 42"/>
                    <a:gd name="T11" fmla="*/ 11 h 169"/>
                    <a:gd name="T12" fmla="*/ 26 w 42"/>
                    <a:gd name="T13" fmla="*/ 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69">
                      <a:moveTo>
                        <a:pt x="26" y="9"/>
                      </a:moveTo>
                      <a:cubicBezTo>
                        <a:pt x="18" y="6"/>
                        <a:pt x="9" y="1"/>
                        <a:pt x="0" y="0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0" y="160"/>
                        <a:pt x="10" y="169"/>
                        <a:pt x="21" y="169"/>
                      </a:cubicBezTo>
                      <a:cubicBezTo>
                        <a:pt x="33" y="169"/>
                        <a:pt x="42" y="160"/>
                        <a:pt x="42" y="148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7" y="11"/>
                        <a:pt x="32" y="11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" name="Gruppieren 124"/>
            <p:cNvGrpSpPr/>
            <p:nvPr/>
          </p:nvGrpSpPr>
          <p:grpSpPr>
            <a:xfrm>
              <a:off x="7712904" y="2560542"/>
              <a:ext cx="834791" cy="834791"/>
              <a:chOff x="7712904" y="2560542"/>
              <a:chExt cx="834791" cy="834791"/>
            </a:xfrm>
          </p:grpSpPr>
          <p:sp>
            <p:nvSpPr>
              <p:cNvPr id="24" name="Ellipse 139"/>
              <p:cNvSpPr/>
              <p:nvPr/>
            </p:nvSpPr>
            <p:spPr bwMode="gray">
              <a:xfrm>
                <a:off x="7712904" y="2560542"/>
                <a:ext cx="834791" cy="834791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uppieren 187"/>
              <p:cNvGrpSpPr/>
              <p:nvPr/>
            </p:nvGrpSpPr>
            <p:grpSpPr>
              <a:xfrm flipH="1">
                <a:off x="8005032" y="2744164"/>
                <a:ext cx="250533" cy="541675"/>
                <a:chOff x="3643313" y="3238500"/>
                <a:chExt cx="577850" cy="1249363"/>
              </a:xfrm>
              <a:solidFill>
                <a:srgbClr val="FFFFFF"/>
              </a:solidFill>
            </p:grpSpPr>
            <p:sp>
              <p:nvSpPr>
                <p:cNvPr id="26" name="Freeform 8"/>
                <p:cNvSpPr/>
                <p:nvPr/>
              </p:nvSpPr>
              <p:spPr bwMode="auto">
                <a:xfrm>
                  <a:off x="3643313" y="3303588"/>
                  <a:ext cx="577850" cy="1184275"/>
                </a:xfrm>
                <a:custGeom>
                  <a:avLst/>
                  <a:gdLst>
                    <a:gd name="T0" fmla="*/ 117 w 154"/>
                    <a:gd name="T1" fmla="*/ 173 h 316"/>
                    <a:gd name="T2" fmla="*/ 117 w 154"/>
                    <a:gd name="T3" fmla="*/ 0 h 316"/>
                    <a:gd name="T4" fmla="*/ 37 w 154"/>
                    <a:gd name="T5" fmla="*/ 0 h 316"/>
                    <a:gd name="T6" fmla="*/ 37 w 154"/>
                    <a:gd name="T7" fmla="*/ 173 h 316"/>
                    <a:gd name="T8" fmla="*/ 1 w 154"/>
                    <a:gd name="T9" fmla="*/ 232 h 316"/>
                    <a:gd name="T10" fmla="*/ 0 w 154"/>
                    <a:gd name="T11" fmla="*/ 239 h 316"/>
                    <a:gd name="T12" fmla="*/ 77 w 154"/>
                    <a:gd name="T13" fmla="*/ 316 h 316"/>
                    <a:gd name="T14" fmla="*/ 153 w 154"/>
                    <a:gd name="T15" fmla="*/ 249 h 316"/>
                    <a:gd name="T16" fmla="*/ 154 w 154"/>
                    <a:gd name="T17" fmla="*/ 239 h 316"/>
                    <a:gd name="T18" fmla="*/ 117 w 154"/>
                    <a:gd name="T19" fmla="*/ 1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316">
                      <a:moveTo>
                        <a:pt x="117" y="173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73"/>
                        <a:pt x="37" y="173"/>
                        <a:pt x="37" y="173"/>
                      </a:cubicBezTo>
                      <a:cubicBezTo>
                        <a:pt x="17" y="186"/>
                        <a:pt x="3" y="207"/>
                        <a:pt x="1" y="232"/>
                      </a:cubicBezTo>
                      <a:cubicBezTo>
                        <a:pt x="0" y="235"/>
                        <a:pt x="0" y="237"/>
                        <a:pt x="0" y="239"/>
                      </a:cubicBezTo>
                      <a:cubicBezTo>
                        <a:pt x="0" y="281"/>
                        <a:pt x="35" y="316"/>
                        <a:pt x="77" y="316"/>
                      </a:cubicBezTo>
                      <a:cubicBezTo>
                        <a:pt x="116" y="316"/>
                        <a:pt x="148" y="287"/>
                        <a:pt x="153" y="249"/>
                      </a:cubicBezTo>
                      <a:cubicBezTo>
                        <a:pt x="153" y="246"/>
                        <a:pt x="154" y="242"/>
                        <a:pt x="154" y="239"/>
                      </a:cubicBezTo>
                      <a:cubicBezTo>
                        <a:pt x="154" y="211"/>
                        <a:pt x="139" y="187"/>
                        <a:pt x="117" y="173"/>
                      </a:cubicBezTo>
                      <a:close/>
                    </a:path>
                  </a:pathLst>
                </a:custGeom>
                <a:grpFill/>
                <a:ln w="15875" cap="flat">
                  <a:noFill/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Rectangle 14"/>
                <p:cNvSpPr>
                  <a:spLocks noChangeArrowheads="1"/>
                </p:cNvSpPr>
                <p:nvPr/>
              </p:nvSpPr>
              <p:spPr bwMode="auto">
                <a:xfrm>
                  <a:off x="3698022" y="3238500"/>
                  <a:ext cx="468432" cy="8572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8" name="Gruppieren 120"/>
            <p:cNvGrpSpPr/>
            <p:nvPr/>
          </p:nvGrpSpPr>
          <p:grpSpPr>
            <a:xfrm>
              <a:off x="9748960" y="1735389"/>
              <a:ext cx="1197355" cy="1197355"/>
              <a:chOff x="1008113" y="2217247"/>
              <a:chExt cx="1197355" cy="1197355"/>
            </a:xfrm>
          </p:grpSpPr>
          <p:sp>
            <p:nvSpPr>
              <p:cNvPr id="22" name="Ellipse 166"/>
              <p:cNvSpPr/>
              <p:nvPr/>
            </p:nvSpPr>
            <p:spPr bwMode="gray">
              <a:xfrm>
                <a:off x="1008113" y="2217247"/>
                <a:ext cx="1197355" cy="1197355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1"/>
              <p:cNvSpPr/>
              <p:nvPr/>
            </p:nvSpPr>
            <p:spPr bwMode="auto">
              <a:xfrm flipH="1">
                <a:off x="1379333" y="2333229"/>
                <a:ext cx="441154" cy="918141"/>
              </a:xfrm>
              <a:custGeom>
                <a:avLst/>
                <a:gdLst>
                  <a:gd name="T0" fmla="*/ 164 w 167"/>
                  <a:gd name="T1" fmla="*/ 313 h 347"/>
                  <a:gd name="T2" fmla="*/ 162 w 167"/>
                  <a:gd name="T3" fmla="*/ 309 h 347"/>
                  <a:gd name="T4" fmla="*/ 108 w 167"/>
                  <a:gd name="T5" fmla="*/ 215 h 347"/>
                  <a:gd name="T6" fmla="*/ 108 w 167"/>
                  <a:gd name="T7" fmla="*/ 20 h 347"/>
                  <a:gd name="T8" fmla="*/ 121 w 167"/>
                  <a:gd name="T9" fmla="*/ 20 h 347"/>
                  <a:gd name="T10" fmla="*/ 121 w 167"/>
                  <a:gd name="T11" fmla="*/ 0 h 347"/>
                  <a:gd name="T12" fmla="*/ 46 w 167"/>
                  <a:gd name="T13" fmla="*/ 0 h 347"/>
                  <a:gd name="T14" fmla="*/ 46 w 167"/>
                  <a:gd name="T15" fmla="*/ 20 h 347"/>
                  <a:gd name="T16" fmla="*/ 59 w 167"/>
                  <a:gd name="T17" fmla="*/ 20 h 347"/>
                  <a:gd name="T18" fmla="*/ 59 w 167"/>
                  <a:gd name="T19" fmla="*/ 216 h 347"/>
                  <a:gd name="T20" fmla="*/ 6 w 167"/>
                  <a:gd name="T21" fmla="*/ 307 h 347"/>
                  <a:gd name="T22" fmla="*/ 1 w 167"/>
                  <a:gd name="T23" fmla="*/ 316 h 347"/>
                  <a:gd name="T24" fmla="*/ 0 w 167"/>
                  <a:gd name="T25" fmla="*/ 323 h 347"/>
                  <a:gd name="T26" fmla="*/ 24 w 167"/>
                  <a:gd name="T27" fmla="*/ 347 h 347"/>
                  <a:gd name="T28" fmla="*/ 143 w 167"/>
                  <a:gd name="T29" fmla="*/ 347 h 347"/>
                  <a:gd name="T30" fmla="*/ 167 w 167"/>
                  <a:gd name="T31" fmla="*/ 323 h 347"/>
                  <a:gd name="T32" fmla="*/ 164 w 167"/>
                  <a:gd name="T33" fmla="*/ 31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7" h="347">
                    <a:moveTo>
                      <a:pt x="164" y="313"/>
                    </a:moveTo>
                    <a:cubicBezTo>
                      <a:pt x="162" y="309"/>
                      <a:pt x="162" y="309"/>
                      <a:pt x="162" y="309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8"/>
                      <a:pt x="0" y="320"/>
                      <a:pt x="0" y="323"/>
                    </a:cubicBezTo>
                    <a:cubicBezTo>
                      <a:pt x="0" y="336"/>
                      <a:pt x="11" y="347"/>
                      <a:pt x="24" y="347"/>
                    </a:cubicBezTo>
                    <a:cubicBezTo>
                      <a:pt x="143" y="347"/>
                      <a:pt x="143" y="347"/>
                      <a:pt x="143" y="347"/>
                    </a:cubicBezTo>
                    <a:cubicBezTo>
                      <a:pt x="156" y="347"/>
                      <a:pt x="167" y="336"/>
                      <a:pt x="167" y="323"/>
                    </a:cubicBezTo>
                    <a:cubicBezTo>
                      <a:pt x="167" y="319"/>
                      <a:pt x="166" y="316"/>
                      <a:pt x="16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uppieren 123"/>
            <p:cNvGrpSpPr/>
            <p:nvPr/>
          </p:nvGrpSpPr>
          <p:grpSpPr>
            <a:xfrm>
              <a:off x="8319109" y="314926"/>
              <a:ext cx="1444900" cy="1444900"/>
              <a:chOff x="8319109" y="314926"/>
              <a:chExt cx="1444900" cy="1444900"/>
            </a:xfrm>
          </p:grpSpPr>
          <p:sp>
            <p:nvSpPr>
              <p:cNvPr id="20" name="Ellipse 130"/>
              <p:cNvSpPr/>
              <p:nvPr/>
            </p:nvSpPr>
            <p:spPr bwMode="gray">
              <a:xfrm>
                <a:off x="8319109" y="314926"/>
                <a:ext cx="1444900" cy="1444900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 w="12700">
                <a:noFill/>
                <a:miter lim="800000"/>
              </a:ln>
              <a:effectLst/>
            </p:spPr>
            <p:txBody>
              <a:bodyPr lIns="108000" tIns="108000" rIns="144000" bIns="72000" rtlCol="0" anchor="ctr"/>
              <a:lstStyle/>
              <a:p>
                <a:pPr marL="190500"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969696"/>
                  </a:buClr>
                  <a:buFont typeface="Wingdings" panose="05000000000000000000" pitchFamily="2" charset="2"/>
                  <a:buChar char="§"/>
                </a:pPr>
                <a:endParaRPr lang="en-US" sz="1600" noProof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32"/>
              <p:cNvSpPr/>
              <p:nvPr/>
            </p:nvSpPr>
            <p:spPr bwMode="auto">
              <a:xfrm rot="1005544">
                <a:off x="8832089" y="460180"/>
                <a:ext cx="365125" cy="1138335"/>
              </a:xfrm>
              <a:custGeom>
                <a:avLst/>
                <a:gdLst>
                  <a:gd name="T0" fmla="*/ 52 w 68"/>
                  <a:gd name="T1" fmla="*/ 0 h 212"/>
                  <a:gd name="T2" fmla="*/ 35 w 68"/>
                  <a:gd name="T3" fmla="*/ 85 h 212"/>
                  <a:gd name="T4" fmla="*/ 0 w 68"/>
                  <a:gd name="T5" fmla="*/ 97 h 212"/>
                  <a:gd name="T6" fmla="*/ 16 w 68"/>
                  <a:gd name="T7" fmla="*/ 212 h 212"/>
                  <a:gd name="T8" fmla="*/ 28 w 68"/>
                  <a:gd name="T9" fmla="*/ 125 h 212"/>
                  <a:gd name="T10" fmla="*/ 68 w 68"/>
                  <a:gd name="T11" fmla="*/ 104 h 212"/>
                  <a:gd name="T12" fmla="*/ 52 w 68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212">
                    <a:moveTo>
                      <a:pt x="52" y="0"/>
                    </a:moveTo>
                    <a:lnTo>
                      <a:pt x="35" y="85"/>
                    </a:lnTo>
                    <a:lnTo>
                      <a:pt x="0" y="97"/>
                    </a:lnTo>
                    <a:lnTo>
                      <a:pt x="16" y="212"/>
                    </a:lnTo>
                    <a:lnTo>
                      <a:pt x="28" y="125"/>
                    </a:lnTo>
                    <a:lnTo>
                      <a:pt x="68" y="10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918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8C05E96-69DD-4677-97E2-37A84D3C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xmlns="" id="{7BD72AF0-7D7A-49EF-8480-82D8CDB970B3}"/>
              </a:ext>
            </a:extLst>
          </p:cNvPr>
          <p:cNvGraphicFramePr/>
          <p:nvPr>
            <p:extLst/>
          </p:nvPr>
        </p:nvGraphicFramePr>
        <p:xfrm>
          <a:off x="942680" y="332658"/>
          <a:ext cx="10411120" cy="577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0CE61A99-E8BF-4931-B8BE-44002D331969}"/>
              </a:ext>
            </a:extLst>
          </p:cNvPr>
          <p:cNvSpPr txBox="1"/>
          <p:nvPr/>
        </p:nvSpPr>
        <p:spPr>
          <a:xfrm>
            <a:off x="1489435" y="1932495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大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A508519-4F1B-407E-952C-F89B276D1C88}"/>
              </a:ext>
            </a:extLst>
          </p:cNvPr>
          <p:cNvSpPr txBox="1"/>
          <p:nvPr/>
        </p:nvSpPr>
        <p:spPr>
          <a:xfrm>
            <a:off x="1489434" y="3429000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中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BEA13FBB-0821-45F0-9D69-2AD93460DE00}"/>
              </a:ext>
            </a:extLst>
          </p:cNvPr>
          <p:cNvSpPr txBox="1"/>
          <p:nvPr/>
        </p:nvSpPr>
        <p:spPr>
          <a:xfrm>
            <a:off x="1489433" y="4925505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小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4330052C-8154-4FF2-AE2A-E8EC0274F508}"/>
              </a:ext>
            </a:extLst>
          </p:cNvPr>
          <p:cNvSpPr txBox="1"/>
          <p:nvPr/>
        </p:nvSpPr>
        <p:spPr>
          <a:xfrm>
            <a:off x="2912884" y="3506771"/>
            <a:ext cx="707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0000FF"/>
                </a:solidFill>
              </a:rPr>
              <a:t>∞</a:t>
            </a:r>
          </a:p>
        </p:txBody>
      </p:sp>
      <p:sp>
        <p:nvSpPr>
          <p:cNvPr id="8" name="矩形 7"/>
          <p:cNvSpPr/>
          <p:nvPr/>
        </p:nvSpPr>
        <p:spPr>
          <a:xfrm>
            <a:off x="8553758" y="625812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600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D08E551-6C54-4DF3-AD45-97B83FE7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9"/>
            <a:ext cx="10515600" cy="905978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：</a:t>
            </a:r>
            <a:r>
              <a:rPr lang="zh-TW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彈性學習課程設計 檢核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回饋表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BC6C47C-711D-455E-8B77-ABDB256C2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53"/>
            <a:ext cx="10515600" cy="5129939"/>
          </a:xfrm>
        </p:spPr>
        <p:txBody>
          <a:bodyPr>
            <a:normAutofit fontScale="92500"/>
          </a:bodyPr>
          <a:lstStyle/>
          <a:p>
            <a:pPr marL="742950" indent="-742950">
              <a:lnSpc>
                <a:spcPct val="11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組分組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配對，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簡要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各自的設計內容。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1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運用檢核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回饋表，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提供他組肯定及建議（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討論後寫於便利貼上，至少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en-US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2o3Δ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他評</a:t>
            </a:r>
            <a:endParaRPr lang="en-US" altLang="zh-TW" sz="3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向配對組說明檢視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意見。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742950" indent="-742950">
              <a:lnSpc>
                <a:spcPct val="110000"/>
              </a:lnSpc>
              <a:spcBef>
                <a:spcPts val="1200"/>
              </a:spcBef>
              <a:buFont typeface="+mj-lt"/>
              <a:buAutoNum type="arabicParenR" startAt="3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各校</a:t>
            </a:r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依蒐集的他評意見及檢視回饋表項目，討論修訂原先設計。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自評</a:t>
            </a:r>
            <a:r>
              <a:rPr lang="en-US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endParaRPr lang="zh-TW" altLang="zh-TW" sz="3600" dirty="0">
              <a:solidFill>
                <a:srgbClr val="FF53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10000"/>
              </a:lnSpc>
              <a:spcBef>
                <a:spcPts val="1200"/>
              </a:spcBef>
              <a:buFont typeface="+mj-lt"/>
              <a:buAutoNum type="arabicParenR" startAt="4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邀請若干組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（他評意見＋自評想法＋具體修訂）</a:t>
            </a:r>
            <a:endParaRPr lang="zh-TW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3EB3FF06-3441-44A0-9FE5-291248A8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514811" y="628611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資料來源：范信賢老師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081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3796076" y="1964707"/>
            <a:ext cx="1630816" cy="1156903"/>
            <a:chOff x="4879521" y="1865064"/>
            <a:chExt cx="2174421" cy="1156903"/>
          </a:xfrm>
        </p:grpSpPr>
        <p:sp>
          <p:nvSpPr>
            <p:cNvPr id="31" name="椭圆 30"/>
            <p:cNvSpPr/>
            <p:nvPr/>
          </p:nvSpPr>
          <p:spPr>
            <a:xfrm>
              <a:off x="6139951" y="1865064"/>
              <a:ext cx="157331" cy="157331"/>
            </a:xfrm>
            <a:prstGeom prst="ellipse">
              <a:avLst/>
            </a:prstGeom>
            <a:solidFill>
              <a:srgbClr val="5A702E"/>
            </a:solidFill>
            <a:ln w="57150">
              <a:solidFill>
                <a:srgbClr val="5A7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4879521" y="1875338"/>
              <a:ext cx="2174421" cy="1146629"/>
            </a:xfrm>
            <a:custGeom>
              <a:avLst/>
              <a:gdLst>
                <a:gd name="connsiteX0" fmla="*/ 0 w 1339850"/>
                <a:gd name="connsiteY0" fmla="*/ 698500 h 857250"/>
                <a:gd name="connsiteX1" fmla="*/ 762000 w 1339850"/>
                <a:gd name="connsiteY1" fmla="*/ 0 h 857250"/>
                <a:gd name="connsiteX2" fmla="*/ 838200 w 1339850"/>
                <a:gd name="connsiteY2" fmla="*/ 12700 h 857250"/>
                <a:gd name="connsiteX3" fmla="*/ 1339850 w 1339850"/>
                <a:gd name="connsiteY3" fmla="*/ 857250 h 857250"/>
                <a:gd name="connsiteX0" fmla="*/ 0 w 1415434"/>
                <a:gd name="connsiteY0" fmla="*/ 839566 h 857250"/>
                <a:gd name="connsiteX1" fmla="*/ 837584 w 1415434"/>
                <a:gd name="connsiteY1" fmla="*/ 0 h 857250"/>
                <a:gd name="connsiteX2" fmla="*/ 913784 w 1415434"/>
                <a:gd name="connsiteY2" fmla="*/ 12700 h 857250"/>
                <a:gd name="connsiteX3" fmla="*/ 1415434 w 1415434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434" h="857250">
                  <a:moveTo>
                    <a:pt x="0" y="839566"/>
                  </a:moveTo>
                  <a:lnTo>
                    <a:pt x="837584" y="0"/>
                  </a:lnTo>
                  <a:lnTo>
                    <a:pt x="913784" y="12700"/>
                  </a:lnTo>
                  <a:lnTo>
                    <a:pt x="1415434" y="857250"/>
                  </a:lnTo>
                </a:path>
              </a:pathLst>
            </a:custGeom>
            <a:noFill/>
            <a:ln w="57150">
              <a:solidFill>
                <a:srgbClr val="5A7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 rot="199097">
            <a:off x="2326865" y="2930708"/>
            <a:ext cx="5226905" cy="1785257"/>
          </a:xfrm>
          <a:prstGeom prst="rect">
            <a:avLst/>
          </a:prstGeom>
          <a:solidFill>
            <a:srgbClr val="5A7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 rot="180406">
            <a:off x="4145496" y="3227020"/>
            <a:ext cx="2976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Eraser" pitchFamily="2" charset="0"/>
              </a:rPr>
              <a:t>Thanks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5"/>
          <p:cNvGrpSpPr/>
          <p:nvPr/>
        </p:nvGrpSpPr>
        <p:grpSpPr>
          <a:xfrm>
            <a:off x="2268848" y="2816378"/>
            <a:ext cx="1509453" cy="1816571"/>
            <a:chOff x="3822918" y="3043751"/>
            <a:chExt cx="812750" cy="1483501"/>
          </a:xfrm>
        </p:grpSpPr>
        <p:sp>
          <p:nvSpPr>
            <p:cNvPr id="36" name="矩形 35"/>
            <p:cNvSpPr/>
            <p:nvPr/>
          </p:nvSpPr>
          <p:spPr>
            <a:xfrm rot="199097">
              <a:off x="3822918" y="3796804"/>
              <a:ext cx="774524" cy="730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 rot="199097">
              <a:off x="3861144" y="3043751"/>
              <a:ext cx="774524" cy="754784"/>
            </a:xfrm>
            <a:prstGeom prst="rect">
              <a:avLst/>
            </a:prstGeom>
            <a:solidFill>
              <a:srgbClr val="F06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832602" y="5292852"/>
            <a:ext cx="4358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200"/>
              </a:spcBef>
            </a:pPr>
            <a:r>
              <a:rPr lang="zh-TW" alt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    敬請指教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44406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776" y="1586206"/>
            <a:ext cx="9209314" cy="45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                    </a:t>
            </a:r>
            <a:r>
              <a:rPr lang="zh-TW" altLang="en-US" dirty="0" smtClean="0"/>
              <a:t> 核心素養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385643" y="0"/>
            <a:ext cx="2098601" cy="68580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</a:t>
            </a:r>
            <a:endParaRPr lang="en-US" altLang="zh-TW" sz="40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靈魂</a:t>
            </a:r>
            <a:endParaRPr lang="en-US" altLang="zh-TW" sz="4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在地</a:t>
            </a:r>
            <a:endParaRPr lang="en-US" altLang="zh-TW" sz="4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素材</a:t>
            </a:r>
            <a:endParaRPr lang="en-US" altLang="zh-TW" sz="4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1E564537-78F0-4884-B9A2-D341DFB5B5CD}"/>
              </a:ext>
            </a:extLst>
          </p:cNvPr>
          <p:cNvSpPr txBox="1">
            <a:spLocks/>
          </p:cNvSpPr>
          <p:nvPr/>
        </p:nvSpPr>
        <p:spPr>
          <a:xfrm>
            <a:off x="703632" y="1038385"/>
            <a:ext cx="1450631" cy="5099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學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校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教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育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品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牌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創</a:t>
            </a:r>
            <a:endParaRPr lang="en-US" altLang="zh-TW" sz="4800" dirty="0" smtClean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ctr">
              <a:lnSpc>
                <a:spcPts val="4600"/>
              </a:lnSpc>
              <a:spcBef>
                <a:spcPts val="0"/>
              </a:spcBef>
              <a:buNone/>
            </a:pPr>
            <a:r>
              <a:rPr lang="zh-TW" altLang="en-US" sz="4800" dirty="0" smtClean="0">
                <a:solidFill>
                  <a:schemeClr val="tx2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新</a:t>
            </a:r>
            <a:endParaRPr lang="zh-TW" altLang="en-US" sz="4800" dirty="0">
              <a:solidFill>
                <a:schemeClr val="tx2">
                  <a:lumMod val="7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xmlns="" val="1012664001"/>
              </p:ext>
            </p:extLst>
          </p:nvPr>
        </p:nvGraphicFramePr>
        <p:xfrm>
          <a:off x="2032000" y="719666"/>
          <a:ext cx="67710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975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5131</Words>
  <Application>Microsoft Office PowerPoint</Application>
  <PresentationFormat>自訂</PresentationFormat>
  <Paragraphs>907</Paragraphs>
  <Slides>76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76</vt:i4>
      </vt:variant>
    </vt:vector>
  </HeadingPairs>
  <TitlesOfParts>
    <vt:vector size="79" baseType="lpstr">
      <vt:lpstr>4_Office 佈景主題</vt:lpstr>
      <vt:lpstr>2_Office 佈景主題</vt:lpstr>
      <vt:lpstr>匯合</vt:lpstr>
      <vt:lpstr>投影片 1</vt:lpstr>
      <vt:lpstr>黃金圈法則</vt:lpstr>
      <vt:lpstr>工作坊目標： 了解「彈性學習課程」的3W3H。</vt:lpstr>
      <vt:lpstr>各組具體產出</vt:lpstr>
      <vt:lpstr>  1.彈性學習課程         為何重要(WHY) </vt:lpstr>
      <vt:lpstr>                                            從I型人才到Π型人才 </vt:lpstr>
      <vt:lpstr>後現代課程觀：  靜態  ∞  動態        </vt:lpstr>
      <vt:lpstr>                          核心素養</vt:lpstr>
      <vt:lpstr>投影片 9</vt:lpstr>
      <vt:lpstr>素養導向試題的五大特色 未來Family，22期。https://gfamily.cwgv.com.tw/content/index/7199</vt:lpstr>
      <vt:lpstr>2.彈性學習課程      實施時機( WHAT)     </vt:lpstr>
      <vt:lpstr>投影片 12</vt:lpstr>
      <vt:lpstr>彈性學習課程中的跨領域統整課程</vt:lpstr>
      <vt:lpstr> 新課綱強調 國中小學校本位課程的發展</vt:lpstr>
      <vt:lpstr>「領域學習」中的跨領域統整課程</vt:lpstr>
      <vt:lpstr>跨領域課程及協同教學的空間</vt:lpstr>
      <vt:lpstr>學校本位課程發展要適切整合部定課程及校訂課程</vt:lpstr>
      <vt:lpstr>跨領域課程分類與發展( Drake, 1993)</vt:lpstr>
      <vt:lpstr>跨領域統整課程分類與發展( Drake, 1993)</vt:lpstr>
      <vt:lpstr>投影片 20</vt:lpstr>
      <vt:lpstr>投影片 21</vt:lpstr>
      <vt:lpstr>投影片 22</vt:lpstr>
      <vt:lpstr>投影片 23</vt:lpstr>
      <vt:lpstr>投影片 24</vt:lpstr>
      <vt:lpstr>投影片 25</vt:lpstr>
      <vt:lpstr>彈性學習課程中的跨領域統整課程</vt:lpstr>
      <vt:lpstr>投影片 27</vt:lpstr>
      <vt:lpstr>統整性探究課程設計—苗栗縣雙連國小</vt:lpstr>
      <vt:lpstr>投影片 29</vt:lpstr>
      <vt:lpstr>SWOT分析-大系統  資料來源：竹南國小陳鴻文主任</vt:lpstr>
      <vt:lpstr>中系統課程設計   資料來源：竹南國小陳鴻文主任</vt:lpstr>
      <vt:lpstr>5.彈性學習課程設計實作 小系統(HOW)</vt:lpstr>
      <vt:lpstr>小系統課程架構思考 </vt:lpstr>
      <vt:lpstr>建議版式 ︵橫式 ，半開海報紙︶</vt:lpstr>
      <vt:lpstr>        小系統：學期主題課程設計示例  —全國種子講師培訓台中安和國中場</vt:lpstr>
      <vt:lpstr>小系統：學期主題課程設計示例（續）—全國種子講師培訓台中安和國中場</vt:lpstr>
      <vt:lpstr>投影片 37</vt:lpstr>
      <vt:lpstr>Step1  主題 發想</vt:lpstr>
      <vt:lpstr>投影片 39</vt:lpstr>
      <vt:lpstr>Step2  設計 理念</vt:lpstr>
      <vt:lpstr>投影片 41</vt:lpstr>
      <vt:lpstr>價值定位：促成跨領域理解及學習遷移</vt:lpstr>
      <vt:lpstr>工具3-1：跨領域共通概念─大概念示例 （取材自藍偉瑩）</vt:lpstr>
      <vt:lpstr>投影片 44</vt:lpstr>
      <vt:lpstr>工具3-3：IB 的 Global Context（全球性內涵）    資料來源：ask跨領域素養導向課程設計初階工作坊實踐手冊2017版 </vt:lpstr>
      <vt:lpstr>IB 的 Global Context（全球性內涵）-續表資料來源：ask跨領域素養導向課程設計初階工作坊實踐手冊2017版</vt:lpstr>
      <vt:lpstr>參考示例 </vt:lpstr>
      <vt:lpstr>Step3：素養選擇與擷取</vt:lpstr>
      <vt:lpstr>參考示例  —苗栗縣校長課程領導人培訓班</vt:lpstr>
      <vt:lpstr>Step4  課程 目標 </vt:lpstr>
      <vt:lpstr>學習目標：（副詞＋）動詞+名詞</vt:lpstr>
      <vt:lpstr>認知領域動詞參考表資料來源:十二年國民基本教育領域課程綱要核心素養發展手冊(國家教育研究院, 2015) </vt:lpstr>
      <vt:lpstr>情意領域動詞參考表    資料來源:十二年國民基本教育領域課程綱要核心素養發展手冊(國家教育研究院, 2015)</vt:lpstr>
      <vt:lpstr>  技能領域動詞參考表資料來源:十二年國民基本教育領域課程綱要核心素養發展手冊(國家教育研究院, 2015)  </vt:lpstr>
      <vt:lpstr>參考示例  —全國種子講師培訓台中安和國中場</vt:lpstr>
      <vt:lpstr>參考示例    —</vt:lpstr>
      <vt:lpstr>Step5  表現 任務 (總結性)</vt:lpstr>
      <vt:lpstr>投影片 58</vt:lpstr>
      <vt:lpstr>投影片 59</vt:lpstr>
      <vt:lpstr>投影片 60</vt:lpstr>
      <vt:lpstr>投影片 61</vt:lpstr>
      <vt:lpstr>全國種子教師培訓台中安和國中場-108/04/18</vt:lpstr>
      <vt:lpstr>投影片 63</vt:lpstr>
      <vt:lpstr>Step7  子題 學習 目標</vt:lpstr>
      <vt:lpstr>投影片 65</vt:lpstr>
      <vt:lpstr>投影片 66</vt:lpstr>
      <vt:lpstr>參考示例—全國種子講師研習台中安和國中場108/04/18</vt:lpstr>
      <vt:lpstr>Step8  學習活動與 學習評量</vt:lpstr>
      <vt:lpstr>投影片 69</vt:lpstr>
      <vt:lpstr>投影片 70</vt:lpstr>
      <vt:lpstr>投影片 71</vt:lpstr>
      <vt:lpstr>評量參考工具  資料來源：參考The Cooperative Think Tank1.2與陳珮英教授及ASK團隊</vt:lpstr>
      <vt:lpstr>   6.彈性學習課程設計 我們和我自己學得怎麼樣（How）  </vt:lpstr>
      <vt:lpstr>投影片 74</vt:lpstr>
      <vt:lpstr>工具4：彈性學習課程設計 檢核/回饋表</vt:lpstr>
      <vt:lpstr>投影片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跨領域課程設計--素養導向</dc:title>
  <dc:creator>sam fan</dc:creator>
  <cp:lastModifiedBy>鄭雅文</cp:lastModifiedBy>
  <cp:revision>236</cp:revision>
  <dcterms:created xsi:type="dcterms:W3CDTF">2018-10-06T04:54:07Z</dcterms:created>
  <dcterms:modified xsi:type="dcterms:W3CDTF">2019-05-03T14:51:04Z</dcterms:modified>
</cp:coreProperties>
</file>