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handoutMasterIdLst>
    <p:handoutMasterId r:id="rId21"/>
  </p:handoutMasterIdLst>
  <p:sldIdLst>
    <p:sldId id="256" r:id="rId3"/>
    <p:sldId id="309" r:id="rId4"/>
    <p:sldId id="288" r:id="rId5"/>
    <p:sldId id="271" r:id="rId6"/>
    <p:sldId id="305" r:id="rId7"/>
    <p:sldId id="283" r:id="rId8"/>
    <p:sldId id="292" r:id="rId9"/>
    <p:sldId id="300" r:id="rId10"/>
    <p:sldId id="302" r:id="rId11"/>
    <p:sldId id="306" r:id="rId12"/>
    <p:sldId id="303" r:id="rId13"/>
    <p:sldId id="310" r:id="rId14"/>
    <p:sldId id="307" r:id="rId15"/>
    <p:sldId id="308" r:id="rId16"/>
    <p:sldId id="264" r:id="rId17"/>
    <p:sldId id="262" r:id="rId18"/>
    <p:sldId id="272" r:id="rId1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等线" panose="02010600030101010101" pitchFamily="2" charset="-122"/>
        <a:ea typeface="等线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89E"/>
    <a:srgbClr val="0B13B5"/>
    <a:srgbClr val="2310B0"/>
    <a:srgbClr val="1008B8"/>
    <a:srgbClr val="FF0066"/>
    <a:srgbClr val="87877F"/>
    <a:srgbClr val="595959"/>
    <a:srgbClr val="6B6E51"/>
    <a:srgbClr val="EEF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 showGuides="1">
      <p:cViewPr varScale="1">
        <p:scale>
          <a:sx n="91" d="100"/>
          <a:sy n="91" d="100"/>
        </p:scale>
        <p:origin x="12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6" cy="720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defRPr sz="1200" noProof="1" smtClean="0">
                <a:latin typeface="+mn-lt"/>
                <a:ea typeface="+mn-ea"/>
              </a:defRPr>
            </a:lvl1pPr>
          </a:lstStyle>
          <a:p>
            <a:fld id="{0F9B84EA-7D68-4D60-9CB1-D50884785D1C}" type="datetimeFigureOut">
              <a:rPr lang="zh-CN" altLang="en-US"/>
              <a:pPr/>
              <a:t>2019/4/3</a:t>
            </a:fld>
            <a:endParaRPr lang="zh-CN" altLang="en-US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defRPr sz="1200" noProof="1" smtClean="0">
                <a:latin typeface="+mn-lt"/>
                <a:ea typeface="+mn-ea"/>
              </a:defRPr>
            </a:lvl1pPr>
          </a:lstStyle>
          <a:p>
            <a:fld id="{AB45178D-592E-40A1-9EEC-A5310F41F2AF}" type="slidenum">
              <a:rPr lang="zh-CN" altLang="en-US"/>
              <a:pPr/>
              <a:t>‹#›</a:t>
            </a:fld>
            <a:endParaRPr lang="zh-CN" altLang="en-US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6170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defRPr sz="1200" noProof="1" smtClean="0">
                <a:latin typeface="+mn-lt"/>
                <a:ea typeface="+mn-ea"/>
              </a:defRPr>
            </a:lvl1pPr>
          </a:lstStyle>
          <a:p>
            <a:fld id="{D2A48B96-639E-45A3-A0BA-2464DFDB1FAA}" type="datetimeFigureOut">
              <a:rPr lang="zh-CN" altLang="en-US"/>
              <a:pPr/>
              <a:t>2019/4/3</a:t>
            </a:fld>
            <a:endParaRPr lang="zh-CN" altLang="en-US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6148" name="幻灯片图像占位符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defRPr sz="1200" noProof="1" smtClean="0">
                <a:latin typeface="+mn-lt"/>
                <a:ea typeface="+mn-ea"/>
              </a:defRPr>
            </a:lvl1pPr>
          </a:lstStyle>
          <a:p>
            <a:fld id="{169C784E-5E38-44C6-A71A-64E3A58B86A1}" type="slidenum">
              <a:rPr lang="zh-CN" altLang="en-US"/>
              <a:pPr/>
              <a:t>‹#›</a:t>
            </a:fld>
            <a:endParaRPr lang="zh-CN" altLang="en-US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85166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53DFE-D6C6-47AF-AD88-B4F338863D8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31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8C4D09-2FE1-45F6-B99E-CF022149C17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902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509B4-6C59-4DE0-9C53-3B11CD23751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672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00FA4-FD1E-4949-8D8B-347E77C1B3D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67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BE66B-85F0-48CE-9E6D-4BE2203E60B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78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CC66F-07D5-4FE9-888A-B0652D560AD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052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83E84-C8A3-4EAB-AC68-5E9C88C1C486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27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87877-8439-46B1-B587-E687A5BEA4D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128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6FBD81-5F9C-4E98-B8F1-5656261D6853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505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2C169-45F0-4448-8EEC-D4ADB13B2431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89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B0B11-822C-499A-94F4-E4826A8E239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820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037BB-E40E-4BEA-BD19-6CF00792BC5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75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9ABA2-DB0D-426F-BE3F-EFD5B663FBE1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11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5E67D-27D5-4B29-B0D2-9ACF7A076A6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722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4DEFC-05D1-4A2E-97DB-2992543D1C5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13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A1844-CA57-4F1A-9BA8-CA7810224D23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382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9DF50-7B39-47BE-A475-3DBD055316F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333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748E7-4627-4352-950D-89F476B92036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531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2CECB-FD42-4DD7-AEF2-7F27EB9B7C5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818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A7D95-79E8-4039-BED5-2777600308C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1757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FCDBC-DE2D-42A9-A7EB-02B2DFCF159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300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A4079-BE97-40CD-93B5-1E4EDA4B66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398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defRPr sz="1200" noProof="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defRPr sz="1200" noProof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defRPr sz="1200" noProof="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F78FAE6D-CEF1-40DF-A411-1025EDC3D0E7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88" r:id="rId7"/>
    <p:sldLayoutId id="2147483671" r:id="rId8"/>
    <p:sldLayoutId id="2147483670" r:id="rId9"/>
    <p:sldLayoutId id="2147483669" r:id="rId10"/>
    <p:sldLayoutId id="2147483668" r:id="rId11"/>
  </p:sldLayoutIdLst>
  <p:transition spd="slow" advClick="0" advTm="0">
    <p:random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1" name="文本占位符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defRPr sz="1200" noProof="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FB15F08A-8947-4551-AAD5-ADDD5C52051A}" type="datetimeFigureOut">
              <a:rPr lang="zh-CN" altLang="en-US"/>
              <a:pPr/>
              <a:t>2019/4/3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defRPr sz="1200" noProof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defRPr sz="1200" noProof="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C1EB6332-E693-4F3E-B20B-A03F9A7A5356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6" r:id="rId2"/>
    <p:sldLayoutId id="2147483685" r:id="rId3"/>
    <p:sldLayoutId id="2147483684" r:id="rId4"/>
    <p:sldLayoutId id="2147483683" r:id="rId5"/>
    <p:sldLayoutId id="2147483682" r:id="rId6"/>
    <p:sldLayoutId id="2147483689" r:id="rId7"/>
    <p:sldLayoutId id="2147483681" r:id="rId8"/>
    <p:sldLayoutId id="2147483680" r:id="rId9"/>
    <p:sldLayoutId id="2147483679" r:id="rId10"/>
    <p:sldLayoutId id="2147483678" r:id="rId11"/>
  </p:sldLayoutIdLst>
  <p:transition spd="slow" advClick="0" advTm="0">
    <p:random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pitchFamily="2" charset="-122"/>
          <a:ea typeface="等线 Light" panose="02010600030101010101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稻壳儿搜索【幻雨工作室】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椭圆 41"/>
          <p:cNvSpPr/>
          <p:nvPr/>
        </p:nvSpPr>
        <p:spPr>
          <a:xfrm>
            <a:off x="5162550" y="3094038"/>
            <a:ext cx="1397000" cy="1422400"/>
          </a:xfrm>
          <a:prstGeom prst="ellipse">
            <a:avLst/>
          </a:prstGeom>
          <a:solidFill>
            <a:schemeClr val="accent1">
              <a:alpha val="24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grpSp>
        <p:nvGrpSpPr>
          <p:cNvPr id="27" name="组合 26"/>
          <p:cNvGrpSpPr>
            <a:grpSpLocks/>
          </p:cNvGrpSpPr>
          <p:nvPr/>
        </p:nvGrpSpPr>
        <p:grpSpPr bwMode="auto">
          <a:xfrm>
            <a:off x="5672138" y="-355600"/>
            <a:ext cx="379412" cy="4410075"/>
            <a:chOff x="6534364" y="0"/>
            <a:chExt cx="222606" cy="2363056"/>
          </a:xfrm>
        </p:grpSpPr>
        <p:cxnSp>
          <p:nvCxnSpPr>
            <p:cNvPr id="22" name="直接连接符 21"/>
            <p:cNvCxnSpPr/>
            <p:nvPr/>
          </p:nvCxnSpPr>
          <p:spPr>
            <a:xfrm>
              <a:off x="6534364" y="0"/>
              <a:ext cx="0" cy="2363056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>
              <a:off x="6646133" y="0"/>
              <a:ext cx="0" cy="1533690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>
              <a:off x="6756970" y="0"/>
              <a:ext cx="0" cy="1181528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组合 27"/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275" y="4516438"/>
            <a:ext cx="198438" cy="331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" name="组合 40"/>
          <p:cNvGrpSpPr>
            <a:grpSpLocks/>
          </p:cNvGrpSpPr>
          <p:nvPr/>
        </p:nvGrpSpPr>
        <p:grpSpPr bwMode="auto">
          <a:xfrm>
            <a:off x="7173913" y="-50800"/>
            <a:ext cx="111125" cy="1385888"/>
            <a:chOff x="8157681" y="0"/>
            <a:chExt cx="111381" cy="1385529"/>
          </a:xfrm>
        </p:grpSpPr>
        <p:cxnSp>
          <p:nvCxnSpPr>
            <p:cNvPr id="32" name="直接连接符 31"/>
            <p:cNvCxnSpPr/>
            <p:nvPr/>
          </p:nvCxnSpPr>
          <p:spPr>
            <a:xfrm>
              <a:off x="8216553" y="0"/>
              <a:ext cx="0" cy="1264910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椭圆 33"/>
            <p:cNvSpPr/>
            <p:nvPr/>
          </p:nvSpPr>
          <p:spPr>
            <a:xfrm>
              <a:off x="8157681" y="1274433"/>
              <a:ext cx="111381" cy="111096"/>
            </a:xfrm>
            <a:prstGeom prst="ellipse">
              <a:avLst/>
            </a:prstGeom>
            <a:noFill/>
            <a:ln>
              <a:solidFill>
                <a:srgbClr val="B1C5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noProof="1">
                <a:latin typeface="方正仿宋简体" panose="02010601030101010101" charset="-122"/>
                <a:ea typeface="方正仿宋简体" panose="02010601030101010101" charset="-122"/>
              </a:endParaRPr>
            </a:p>
          </p:txBody>
        </p:sp>
      </p:grpSp>
      <p:sp>
        <p:nvSpPr>
          <p:cNvPr id="35" name="椭圆 34"/>
          <p:cNvSpPr/>
          <p:nvPr/>
        </p:nvSpPr>
        <p:spPr>
          <a:xfrm>
            <a:off x="7604125" y="804863"/>
            <a:ext cx="298450" cy="300037"/>
          </a:xfrm>
          <a:prstGeom prst="ellipse">
            <a:avLst/>
          </a:prstGeom>
          <a:solidFill>
            <a:schemeClr val="accent1">
              <a:lumMod val="60000"/>
              <a:lumOff val="40000"/>
              <a:alpha val="58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latin typeface="方正仿宋简体" panose="02010601030101010101" charset="-122"/>
              <a:ea typeface="方正仿宋简体" panose="02010601030101010101" charset="-122"/>
            </a:endParaRPr>
          </a:p>
        </p:txBody>
      </p:sp>
      <p:sp>
        <p:nvSpPr>
          <p:cNvPr id="38" name="文本框 37"/>
          <p:cNvSpPr txBox="1">
            <a:spLocks noChangeArrowheads="1"/>
          </p:cNvSpPr>
          <p:nvPr/>
        </p:nvSpPr>
        <p:spPr bwMode="auto">
          <a:xfrm>
            <a:off x="3958047" y="235243"/>
            <a:ext cx="7907338" cy="432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endParaRPr lang="en-US" altLang="zh-TW" sz="6000" dirty="0" smtClean="0">
              <a:latin typeface="Microsoft New Tai Lue" panose="020B0502040204020203" pitchFamily="34" charset="0"/>
              <a:ea typeface="Microsoft YaHei Light" panose="020B0502040204020203" pitchFamily="34" charset="-122"/>
              <a:cs typeface="Microsoft New Tai Lue" panose="020B0502040204020203" pitchFamily="34" charset="0"/>
            </a:endParaRPr>
          </a:p>
          <a:p>
            <a:pPr algn="ctr">
              <a:lnSpc>
                <a:spcPts val="6700"/>
              </a:lnSpc>
            </a:pPr>
            <a:r>
              <a:rPr lang="zh-TW" altLang="en-US" sz="5800" dirty="0" smtClean="0">
                <a:latin typeface="Microsoft New Tai Lue" panose="020B0502040204020203" pitchFamily="34" charset="0"/>
                <a:ea typeface="Microsoft YaHei Light" panose="020B0502040204020203" pitchFamily="34" charset="-122"/>
                <a:cs typeface="Microsoft New Tai Lue" panose="020B0502040204020203" pitchFamily="34" charset="0"/>
              </a:rPr>
              <a:t>中興國小</a:t>
            </a:r>
            <a:r>
              <a:rPr lang="en-US" altLang="zh-TW" sz="5800" dirty="0" smtClean="0">
                <a:latin typeface="Microsoft New Tai Lue" panose="020B0502040204020203" pitchFamily="34" charset="0"/>
                <a:ea typeface="Microsoft YaHei Light" panose="020B0502040204020203" pitchFamily="34" charset="-122"/>
                <a:cs typeface="Microsoft New Tai Lue" panose="020B0502040204020203" pitchFamily="34" charset="0"/>
              </a:rPr>
              <a:t>107</a:t>
            </a:r>
            <a:r>
              <a:rPr lang="zh-TW" altLang="en-US" sz="5800" dirty="0" smtClean="0">
                <a:latin typeface="Microsoft New Tai Lue" panose="020B0502040204020203" pitchFamily="34" charset="0"/>
                <a:ea typeface="Microsoft YaHei Light" panose="020B0502040204020203" pitchFamily="34" charset="-122"/>
                <a:cs typeface="Microsoft New Tai Lue" panose="020B0502040204020203" pitchFamily="34" charset="0"/>
              </a:rPr>
              <a:t>學年度</a:t>
            </a:r>
            <a:endParaRPr lang="en-US" altLang="zh-TW" sz="5800" dirty="0" smtClean="0">
              <a:latin typeface="Microsoft New Tai Lue" panose="020B0502040204020203" pitchFamily="34" charset="0"/>
              <a:ea typeface="Microsoft YaHei Light" panose="020B0502040204020203" pitchFamily="34" charset="-122"/>
              <a:cs typeface="Microsoft New Tai Lue" panose="020B0502040204020203" pitchFamily="34" charset="0"/>
            </a:endParaRPr>
          </a:p>
          <a:p>
            <a:pPr algn="ctr">
              <a:lnSpc>
                <a:spcPts val="6700"/>
              </a:lnSpc>
            </a:pPr>
            <a:r>
              <a:rPr lang="zh-TW" altLang="en-US" sz="5800" dirty="0" smtClean="0">
                <a:latin typeface="Microsoft New Tai Lue" panose="020B0502040204020203" pitchFamily="34" charset="0"/>
                <a:ea typeface="Microsoft YaHei Light" panose="020B0502040204020203" pitchFamily="34" charset="-122"/>
                <a:cs typeface="Microsoft New Tai Lue" panose="020B0502040204020203" pitchFamily="34" charset="0"/>
              </a:rPr>
              <a:t>輔導知能研習</a:t>
            </a:r>
            <a:endParaRPr lang="en-US" altLang="zh-TW" sz="5800" dirty="0" smtClean="0">
              <a:latin typeface="Microsoft New Tai Lue" panose="020B0502040204020203" pitchFamily="34" charset="0"/>
              <a:ea typeface="Microsoft YaHei Light" panose="020B0502040204020203" pitchFamily="34" charset="-122"/>
              <a:cs typeface="Microsoft New Tai Lue" panose="020B0502040204020203" pitchFamily="34" charset="0"/>
            </a:endParaRPr>
          </a:p>
          <a:p>
            <a:pPr algn="ctr">
              <a:lnSpc>
                <a:spcPts val="6700"/>
              </a:lnSpc>
            </a:pPr>
            <a:endParaRPr lang="en-US" altLang="zh-TW" sz="6000" dirty="0" smtClean="0">
              <a:latin typeface="Microsoft New Tai Lue" panose="020B0502040204020203" pitchFamily="34" charset="0"/>
              <a:ea typeface="Microsoft YaHei Light" panose="020B0502040204020203" pitchFamily="34" charset="-122"/>
              <a:cs typeface="Microsoft New Tai Lue" panose="020B0502040204020203" pitchFamily="34" charset="0"/>
            </a:endParaRPr>
          </a:p>
          <a:p>
            <a:pPr algn="ctr">
              <a:lnSpc>
                <a:spcPts val="5700"/>
              </a:lnSpc>
            </a:pPr>
            <a:r>
              <a:rPr lang="zh-TW" altLang="en-US" sz="5000" b="1" dirty="0" smtClean="0">
                <a:latin typeface="Microsoft New Tai Lue" panose="020B0502040204020203" pitchFamily="34" charset="0"/>
                <a:ea typeface="Microsoft YaHei Light" panose="020B0502040204020203" pitchFamily="34" charset="-122"/>
                <a:cs typeface="Microsoft New Tai Lue" panose="020B0502040204020203" pitchFamily="34" charset="0"/>
              </a:rPr>
              <a:t>目睹家暴兒少的辨識與處</a:t>
            </a:r>
            <a:r>
              <a:rPr lang="zh-TW" altLang="en-US" sz="5000" b="1" dirty="0">
                <a:latin typeface="Microsoft New Tai Lue" panose="020B0502040204020203" pitchFamily="34" charset="0"/>
                <a:ea typeface="Microsoft YaHei Light" panose="020B0502040204020203" pitchFamily="34" charset="-122"/>
                <a:cs typeface="Microsoft New Tai Lue" panose="020B0502040204020203" pitchFamily="34" charset="0"/>
              </a:rPr>
              <a:t>遇</a:t>
            </a:r>
            <a:endParaRPr lang="en-US" altLang="zh-TW" sz="5000" b="1" dirty="0" smtClean="0">
              <a:latin typeface="Microsoft New Tai Lue" panose="020B0502040204020203" pitchFamily="34" charset="0"/>
              <a:ea typeface="Microsoft YaHei Light" panose="020B0502040204020203" pitchFamily="34" charset="-122"/>
              <a:cs typeface="Microsoft New Tai Lue" panose="020B0502040204020203" pitchFamily="34" charset="0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6432550" y="2943225"/>
            <a:ext cx="195263" cy="215900"/>
          </a:xfrm>
          <a:prstGeom prst="ellipse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latin typeface="方正仿宋简体" panose="02010601030101010101" charset="-122"/>
              <a:ea typeface="方正仿宋简体" panose="02010601030101010101" charset="-122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8329613" y="4503738"/>
            <a:ext cx="300037" cy="298450"/>
          </a:xfrm>
          <a:prstGeom prst="ellipse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latin typeface="方正仿宋简体" panose="02010601030101010101" charset="-122"/>
              <a:ea typeface="方正仿宋简体" panose="02010601030101010101" charset="-122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9631543" y="5345165"/>
            <a:ext cx="2436451" cy="1865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TW" altLang="en-US" sz="3600" b="1" spc="100" noProof="1" smtClean="0">
                <a:latin typeface="Microsoft YaHei Light" panose="020B0502040204020203" pitchFamily="34" charset="-122"/>
                <a:ea typeface="Microsoft YaHei Light" panose="020B0502040204020203" pitchFamily="34" charset="-122"/>
                <a:cs typeface="Microsoft New Tai Lue" panose="020B0502040204020203" pitchFamily="34" charset="0"/>
              </a:rPr>
              <a:t>林汶慧</a:t>
            </a:r>
            <a:endParaRPr lang="en-US" altLang="zh-TW" sz="3600" b="1" spc="100" noProof="1" smtClean="0">
              <a:latin typeface="Microsoft YaHei Light" panose="020B0502040204020203" pitchFamily="34" charset="-122"/>
              <a:ea typeface="Microsoft YaHei Light" panose="020B0502040204020203" pitchFamily="34" charset="-122"/>
              <a:cs typeface="Microsoft New Tai Lue" panose="020B0502040204020203" pitchFamily="34" charset="0"/>
            </a:endParaRPr>
          </a:p>
          <a:p>
            <a:pPr fontAlgn="auto">
              <a:lnSpc>
                <a:spcPct val="120000"/>
              </a:lnSpc>
            </a:pPr>
            <a:r>
              <a:rPr lang="en-US" altLang="zh-TW" sz="3600" b="1" spc="100" noProof="1" smtClean="0">
                <a:latin typeface="Microsoft YaHei Light" panose="020B0502040204020203" pitchFamily="34" charset="-122"/>
                <a:ea typeface="Microsoft YaHei Light" panose="020B0502040204020203" pitchFamily="34" charset="-122"/>
                <a:cs typeface="Microsoft New Tai Lue" panose="020B0502040204020203" pitchFamily="34" charset="0"/>
              </a:rPr>
              <a:t>108.04.03</a:t>
            </a:r>
          </a:p>
          <a:p>
            <a:pPr fontAlgn="auto">
              <a:lnSpc>
                <a:spcPct val="120000"/>
              </a:lnSpc>
            </a:pPr>
            <a:endParaRPr lang="zh-CN" sz="2400" spc="100" noProof="1">
              <a:solidFill>
                <a:srgbClr val="595959"/>
              </a:solidFill>
              <a:latin typeface="Microsoft New Tai Lue" panose="020B0502040204020203" pitchFamily="34" charset="0"/>
              <a:ea typeface="方正仿宋简体" panose="02010601030101010101" charset="-122"/>
              <a:cs typeface="Microsoft New Tai Lue" panose="020B0502040204020203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10183813" y="-906463"/>
            <a:ext cx="3057525" cy="2974976"/>
          </a:xfrm>
          <a:prstGeom prst="ellipse">
            <a:avLst/>
          </a:prstGeom>
          <a:solidFill>
            <a:schemeClr val="accent1">
              <a:alpha val="6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6" name="椭圆 15"/>
          <p:cNvSpPr/>
          <p:nvPr/>
        </p:nvSpPr>
        <p:spPr>
          <a:xfrm>
            <a:off x="10607675" y="1962150"/>
            <a:ext cx="484188" cy="541338"/>
          </a:xfrm>
          <a:prstGeom prst="ellipse">
            <a:avLst/>
          </a:prstGeom>
          <a:noFill/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bldLvl="0" animBg="1"/>
      <p:bldP spid="35" grpId="0" bldLvl="0" animBg="1"/>
      <p:bldP spid="38" grpId="0"/>
      <p:bldP spid="2" grpId="0" animBg="1"/>
      <p:bldP spid="4" grpId="0" bldLvl="0" animBg="1"/>
      <p:bldP spid="43" grpId="0"/>
      <p:bldP spid="15" grpId="0" bldLvl="0" animBg="1"/>
      <p:bldP spid="1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组合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920750"/>
            <a:ext cx="83915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椭圆 41"/>
          <p:cNvSpPr/>
          <p:nvPr/>
        </p:nvSpPr>
        <p:spPr>
          <a:xfrm>
            <a:off x="242888" y="342900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36" name="文本框 7"/>
          <p:cNvSpPr txBox="1">
            <a:spLocks noChangeArrowheads="1"/>
          </p:cNvSpPr>
          <p:nvPr/>
        </p:nvSpPr>
        <p:spPr bwMode="auto">
          <a:xfrm>
            <a:off x="1103188" y="317073"/>
            <a:ext cx="813945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dist"/>
            <a:r>
              <a:rPr lang="zh-TW" altLang="en-US" sz="4000" dirty="0">
                <a:solidFill>
                  <a:srgbClr val="981414"/>
                </a:solidFill>
                <a:latin typeface="王漢宗特明體一標準" pitchFamily="18" charset="-120"/>
              </a:rPr>
              <a:t>目睹家暴對兒少的影響</a:t>
            </a:r>
            <a:r>
              <a:rPr lang="en-US" altLang="zh-TW" sz="4000" dirty="0" smtClean="0">
                <a:solidFill>
                  <a:srgbClr val="981414"/>
                </a:solidFill>
                <a:latin typeface="王漢宗特明體一標準" pitchFamily="18" charset="-120"/>
              </a:rPr>
              <a:t>~</a:t>
            </a:r>
            <a:r>
              <a:rPr lang="zh-TW" altLang="en-US" sz="4000" dirty="0" smtClean="0">
                <a:latin typeface="王漢宗特明體一標準" pitchFamily="18" charset="-120"/>
              </a:rPr>
              <a:t>情緒層面</a:t>
            </a:r>
            <a:endParaRPr lang="zh-CN" altLang="en-US" sz="4000" b="1" dirty="0"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1103188" y="1481138"/>
            <a:ext cx="10548880" cy="5180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46088" lvl="0" indent="-336550" algn="just" eaLnBrk="1" hangingPunct="1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rgbClr val="DA1F28"/>
              </a:buClr>
              <a:buSzPct val="160000"/>
              <a:buNone/>
              <a:defRPr/>
            </a:pP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否認或壓抑：</a:t>
            </a:r>
            <a:r>
              <a:rPr lang="zh-TW" altLang="en-US" sz="3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試圖假裝自己一切都很好。</a:t>
            </a:r>
          </a:p>
          <a:p>
            <a:pPr marL="2060575" lvl="0" indent="-1951038" algn="just" eaLnBrk="1" hangingPunct="1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rgbClr val="DA1F28"/>
              </a:buClr>
              <a:buSzPct val="160000"/>
              <a:buNone/>
              <a:defRPr/>
            </a:pP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複雜糾葛的矛盾情緒：</a:t>
            </a:r>
            <a:r>
              <a:rPr lang="zh-TW" altLang="en-US" sz="3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對施暴者的行為感到憤怒，但</a:t>
            </a:r>
            <a:r>
              <a:rPr lang="zh-TW" altLang="en-US" sz="320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又</a:t>
            </a:r>
            <a:endParaRPr lang="en-US" altLang="zh-TW" sz="3200" dirty="0" smtClean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marL="2060575" lvl="0" indent="-1951038" algn="just" eaLnBrk="1" hangingPunct="1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rgbClr val="DA1F28"/>
              </a:buClr>
              <a:buSzPct val="160000"/>
              <a:buNone/>
              <a:defRPr/>
            </a:pPr>
            <a:r>
              <a:rPr lang="zh-TW" altLang="en-US" sz="320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                                   喜歡</a:t>
            </a:r>
            <a:r>
              <a:rPr lang="zh-TW" altLang="en-US" sz="3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與施暴者共處的愉快時光</a:t>
            </a:r>
            <a:r>
              <a:rPr lang="zh-TW" altLang="en-US" sz="3200" dirty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。</a:t>
            </a:r>
          </a:p>
          <a:p>
            <a:pPr marL="2060575" lvl="0" indent="-1951038" algn="just" eaLnBrk="1" hangingPunct="1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rgbClr val="DA1F28"/>
              </a:buClr>
              <a:buSzPct val="160000"/>
              <a:buNone/>
              <a:defRPr/>
            </a:pP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深深的無力與無助：</a:t>
            </a:r>
            <a:r>
              <a:rPr lang="zh-TW" altLang="en-US" sz="3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經驗日復一日的暴力事件不斷</a:t>
            </a:r>
            <a:r>
              <a:rPr lang="zh-TW" altLang="en-US" sz="320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重複</a:t>
            </a:r>
            <a:endParaRPr lang="en-US" altLang="zh-TW" sz="3200" dirty="0" smtClean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marL="2060575" lvl="0" indent="-1951038" algn="just" eaLnBrk="1" hangingPunct="1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rgbClr val="DA1F28"/>
              </a:buClr>
              <a:buSzPct val="160000"/>
              <a:buNone/>
              <a:defRPr/>
            </a:pPr>
            <a:r>
              <a:rPr lang="zh-TW" altLang="en-US" sz="320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                               發生</a:t>
            </a:r>
            <a:r>
              <a:rPr lang="zh-TW" altLang="en-US" sz="3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，讓孩子對別人、對未來都</a:t>
            </a:r>
            <a:r>
              <a:rPr lang="zh-TW" altLang="en-US" sz="320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失</a:t>
            </a:r>
            <a:endParaRPr lang="en-US" altLang="zh-TW" sz="3200" dirty="0" smtClean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marL="2060575" lvl="0" indent="-1951038" algn="just" eaLnBrk="1" hangingPunct="1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rgbClr val="DA1F28"/>
              </a:buClr>
              <a:buSzPct val="160000"/>
              <a:buNone/>
              <a:defRPr/>
            </a:pPr>
            <a:r>
              <a:rPr lang="zh-TW" altLang="en-US" sz="320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             </a:t>
            </a:r>
            <a:r>
              <a:rPr lang="zh-TW" altLang="en-US" sz="3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</a:t>
            </a:r>
            <a:r>
              <a:rPr lang="zh-TW" altLang="en-US" sz="320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            去</a:t>
            </a:r>
            <a:r>
              <a:rPr lang="zh-TW" altLang="en-US" sz="3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了信心與希望。</a:t>
            </a:r>
            <a:r>
              <a:rPr lang="zh-TW" altLang="en-US" sz="3200" dirty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0112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EEF0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组合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920750"/>
            <a:ext cx="83915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9" name="文本框 7"/>
          <p:cNvSpPr txBox="1">
            <a:spLocks noChangeArrowheads="1"/>
          </p:cNvSpPr>
          <p:nvPr/>
        </p:nvSpPr>
        <p:spPr bwMode="auto">
          <a:xfrm>
            <a:off x="1106987" y="336550"/>
            <a:ext cx="373230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dist"/>
            <a:r>
              <a:rPr lang="zh-TW" altLang="en-US" sz="4400" b="1" dirty="0" smtClean="0">
                <a:latin typeface="方正仿宋简体" panose="03000509000000000000" pitchFamily="65" charset="-122"/>
                <a:ea typeface="方正仿宋简体" panose="03000509000000000000" pitchFamily="65" charset="-122"/>
                <a:sym typeface="等线" panose="02010600030101010101" pitchFamily="2" charset="-122"/>
              </a:rPr>
              <a:t>影片欣賞</a:t>
            </a:r>
            <a:endParaRPr lang="zh-CN" altLang="en-US" sz="4400" b="1" dirty="0"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242888" y="342900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cxnSp>
        <p:nvCxnSpPr>
          <p:cNvPr id="22" name="直接连接符 21"/>
          <p:cNvCxnSpPr/>
          <p:nvPr/>
        </p:nvCxnSpPr>
        <p:spPr>
          <a:xfrm>
            <a:off x="6186488" y="3775075"/>
            <a:ext cx="334645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7" name="文本框 22"/>
          <p:cNvSpPr txBox="1">
            <a:spLocks noChangeArrowheads="1"/>
          </p:cNvSpPr>
          <p:nvPr/>
        </p:nvSpPr>
        <p:spPr bwMode="auto">
          <a:xfrm>
            <a:off x="5849939" y="2455817"/>
            <a:ext cx="6342062" cy="1319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目睹暴力對兒少發展的影響─幼兒篇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140" y="1683841"/>
            <a:ext cx="4585472" cy="47679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000206" y="2897909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zh-TW" altLang="en-US" sz="4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目睹暴力對兒少發展</a:t>
            </a:r>
            <a:r>
              <a:rPr lang="zh-TW" altLang="en-US" sz="4000" b="1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endParaRPr lang="en-US" altLang="zh-TW" sz="4000" b="1" dirty="0" smtClean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TW" altLang="en-US" sz="4000" b="1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影響─青少年篇</a:t>
            </a:r>
            <a:endParaRPr lang="zh-TW" altLang="en-US" sz="40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本框 7"/>
          <p:cNvSpPr txBox="1">
            <a:spLocks noChangeArrowheads="1"/>
          </p:cNvSpPr>
          <p:nvPr/>
        </p:nvSpPr>
        <p:spPr bwMode="auto">
          <a:xfrm>
            <a:off x="1329055" y="336550"/>
            <a:ext cx="373230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dist"/>
            <a:r>
              <a:rPr lang="zh-TW" altLang="en-US" sz="4400" b="1" dirty="0" smtClean="0">
                <a:latin typeface="方正仿宋简体" panose="03000509000000000000" pitchFamily="65" charset="-122"/>
                <a:ea typeface="方正仿宋简体" panose="03000509000000000000" pitchFamily="65" charset="-122"/>
                <a:sym typeface="等线" panose="02010600030101010101" pitchFamily="2" charset="-122"/>
              </a:rPr>
              <a:t>影片欣賞</a:t>
            </a:r>
            <a:endParaRPr lang="zh-CN" altLang="en-US" sz="4400" b="1" dirty="0"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6" name="椭圆 41"/>
          <p:cNvSpPr/>
          <p:nvPr/>
        </p:nvSpPr>
        <p:spPr>
          <a:xfrm>
            <a:off x="318000" y="332878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06" y="1698172"/>
            <a:ext cx="5715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92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稻壳儿搜索【幻雨工作室】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/>
        </p:nvSpPr>
        <p:spPr>
          <a:xfrm>
            <a:off x="195943" y="391108"/>
            <a:ext cx="109336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 smtClean="0">
                <a:solidFill>
                  <a:srgbClr val="1008B8"/>
                </a:solidFill>
              </a:rPr>
              <a:t>當發現學生是目睹兒，您可以這麼做：</a:t>
            </a:r>
            <a:endParaRPr lang="en-US" altLang="zh-TW" sz="3600" dirty="0" smtClean="0">
              <a:solidFill>
                <a:srgbClr val="1008B8"/>
              </a:solidFill>
            </a:endParaRPr>
          </a:p>
          <a:p>
            <a:endParaRPr lang="en-US" altLang="zh-TW" sz="3600" dirty="0" smtClean="0"/>
          </a:p>
          <a:p>
            <a:pPr marL="514350" indent="-514350">
              <a:buAutoNum type="arabicPeriod"/>
            </a:pPr>
            <a:r>
              <a:rPr lang="zh-TW" altLang="en-US" sz="3600" dirty="0" smtClean="0"/>
              <a:t>直接</a:t>
            </a:r>
            <a:r>
              <a:rPr lang="zh-TW" altLang="en-US" sz="3600" dirty="0"/>
              <a:t>關懷目睹暴力兒童生活</a:t>
            </a:r>
            <a:r>
              <a:rPr lang="zh-TW" altLang="en-US" sz="3600" dirty="0" smtClean="0"/>
              <a:t>狀況。</a:t>
            </a:r>
            <a:endParaRPr lang="zh-TW" altLang="en-US" sz="3600" dirty="0"/>
          </a:p>
          <a:p>
            <a:r>
              <a:rPr lang="en-US" altLang="zh-TW" sz="3600" dirty="0"/>
              <a:t>2. </a:t>
            </a:r>
            <a:r>
              <a:rPr lang="zh-TW" altLang="en-US" sz="3600" dirty="0"/>
              <a:t>將非暴力的學習融入教學課程，提供兒童正確的</a:t>
            </a:r>
            <a:r>
              <a:rPr lang="zh-TW" altLang="en-US" sz="3600" dirty="0" smtClean="0"/>
              <a:t>暴</a:t>
            </a:r>
            <a:endParaRPr lang="en-US" altLang="zh-TW" sz="3600" dirty="0" smtClean="0"/>
          </a:p>
          <a:p>
            <a:r>
              <a:rPr lang="zh-TW" altLang="en-US" sz="3600" dirty="0" smtClean="0"/>
              <a:t>    力</a:t>
            </a:r>
            <a:r>
              <a:rPr lang="zh-TW" altLang="en-US" sz="3600" dirty="0"/>
              <a:t>認知。</a:t>
            </a:r>
          </a:p>
          <a:p>
            <a:r>
              <a:rPr lang="en-US" altLang="zh-TW" sz="3600" dirty="0"/>
              <a:t>3. </a:t>
            </a:r>
            <a:r>
              <a:rPr lang="zh-TW" altLang="en-US" sz="3600" dirty="0"/>
              <a:t>創造更多正向經驗與</a:t>
            </a:r>
            <a:r>
              <a:rPr lang="zh-TW" altLang="en-US" sz="3600" dirty="0" smtClean="0"/>
              <a:t>成就。</a:t>
            </a:r>
            <a:endParaRPr lang="zh-TW" altLang="en-US" sz="3600" dirty="0"/>
          </a:p>
          <a:p>
            <a:r>
              <a:rPr lang="en-US" altLang="zh-TW" sz="3600" dirty="0"/>
              <a:t>4. </a:t>
            </a:r>
            <a:r>
              <a:rPr lang="zh-TW" altLang="en-US" sz="3600" dirty="0"/>
              <a:t>協助學生發展衝突解決和人際互動</a:t>
            </a:r>
            <a:r>
              <a:rPr lang="zh-TW" altLang="en-US" sz="3600" dirty="0" smtClean="0"/>
              <a:t>技巧。</a:t>
            </a:r>
            <a:endParaRPr lang="zh-TW" altLang="en-US" sz="3600" dirty="0"/>
          </a:p>
          <a:p>
            <a:r>
              <a:rPr lang="en-US" altLang="zh-TW" sz="3600" dirty="0"/>
              <a:t>5. </a:t>
            </a:r>
            <a:r>
              <a:rPr lang="zh-TW" altLang="en-US" sz="3600" dirty="0"/>
              <a:t>察覺危機</a:t>
            </a:r>
            <a:r>
              <a:rPr lang="zh-TW" altLang="en-US" sz="3600" dirty="0" smtClean="0"/>
              <a:t>，必要</a:t>
            </a:r>
            <a:r>
              <a:rPr lang="zh-TW" altLang="en-US" sz="3600" dirty="0"/>
              <a:t>時轉介其他系統</a:t>
            </a:r>
            <a:r>
              <a:rPr lang="zh-TW" altLang="en-US" sz="3600" dirty="0" smtClean="0"/>
              <a:t>處理</a:t>
            </a:r>
            <a:endParaRPr lang="en-US" altLang="zh-TW" sz="3600" dirty="0" smtClean="0"/>
          </a:p>
          <a:p>
            <a:r>
              <a:rPr lang="zh-TW" altLang="en-US" sz="3600" dirty="0"/>
              <a:t> </a:t>
            </a:r>
            <a:r>
              <a:rPr lang="zh-TW" altLang="en-US" sz="3600" dirty="0" smtClean="0"/>
              <a:t>   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校內外輔導人員</a:t>
            </a:r>
            <a:r>
              <a:rPr lang="en-US" altLang="zh-TW" sz="3600" dirty="0" smtClean="0"/>
              <a:t>)</a:t>
            </a:r>
            <a:r>
              <a:rPr lang="zh-TW" altLang="en-US" sz="3600" dirty="0"/>
              <a:t> 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2926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EEF0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组合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721" y="1023880"/>
            <a:ext cx="83915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文本框 7"/>
          <p:cNvSpPr txBox="1">
            <a:spLocks noChangeArrowheads="1"/>
          </p:cNvSpPr>
          <p:nvPr/>
        </p:nvSpPr>
        <p:spPr bwMode="auto">
          <a:xfrm>
            <a:off x="1188720" y="206933"/>
            <a:ext cx="838635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di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rPr>
              <a:t>目睹兒少在二級輔導的處遇</a:t>
            </a:r>
            <a:endParaRPr kumimoji="0" lang="zh-CN" altLang="en-US" sz="4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 UI Light" panose="020B0304030504040204" pitchFamily="34" charset="-120"/>
              <a:ea typeface="Microsoft JhengHei UI Light" panose="020B0304030504040204" pitchFamily="34" charset="-120"/>
              <a:cs typeface="+mn-cs"/>
              <a:sym typeface="等线" panose="02010600030101010101" pitchFamily="2" charset="-122"/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320824" y="218650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等线" panose="02010600030101010101"/>
              <a:cs typeface="+mn-cs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1031875" y="2873816"/>
            <a:ext cx="657225" cy="658813"/>
          </a:xfrm>
          <a:prstGeom prst="ellipse">
            <a:avLst/>
          </a:prstGeom>
          <a:solidFill>
            <a:srgbClr val="6B6E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方正仿宋简体" panose="02010601030101010101" charset="-122"/>
                <a:ea typeface="方正仿宋简体" panose="02010601030101010101" charset="-122"/>
                <a:cs typeface="+mn-cs"/>
              </a:rPr>
              <a:t>01</a:t>
            </a:r>
          </a:p>
        </p:txBody>
      </p:sp>
      <p:sp>
        <p:nvSpPr>
          <p:cNvPr id="17" name="椭圆 16"/>
          <p:cNvSpPr/>
          <p:nvPr/>
        </p:nvSpPr>
        <p:spPr>
          <a:xfrm>
            <a:off x="1031875" y="4013378"/>
            <a:ext cx="657225" cy="657225"/>
          </a:xfrm>
          <a:prstGeom prst="ellipse">
            <a:avLst/>
          </a:prstGeom>
          <a:solidFill>
            <a:srgbClr val="8787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方正仿宋简体" panose="02010601030101010101" charset="-122"/>
                <a:ea typeface="方正仿宋简体" panose="02010601030101010101" charset="-122"/>
                <a:cs typeface="+mn-cs"/>
              </a:rPr>
              <a:t>02</a:t>
            </a:r>
          </a:p>
        </p:txBody>
      </p:sp>
      <p:sp>
        <p:nvSpPr>
          <p:cNvPr id="18" name="椭圆 17"/>
          <p:cNvSpPr/>
          <p:nvPr/>
        </p:nvSpPr>
        <p:spPr>
          <a:xfrm>
            <a:off x="1031875" y="4965075"/>
            <a:ext cx="658813" cy="658813"/>
          </a:xfrm>
          <a:prstGeom prst="ellipse">
            <a:avLst/>
          </a:prstGeom>
          <a:solidFill>
            <a:srgbClr val="8787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方正仿宋简体" panose="02010601030101010101" charset="-122"/>
                <a:ea typeface="方正仿宋简体" panose="02010601030101010101" charset="-122"/>
                <a:cs typeface="+mn-cs"/>
              </a:rPr>
              <a:t>03</a:t>
            </a:r>
          </a:p>
        </p:txBody>
      </p:sp>
      <p:sp>
        <p:nvSpPr>
          <p:cNvPr id="16397" name="TextBox 45"/>
          <p:cNvSpPr txBox="1">
            <a:spLocks noChangeArrowheads="1"/>
          </p:cNvSpPr>
          <p:nvPr/>
        </p:nvSpPr>
        <p:spPr bwMode="auto">
          <a:xfrm>
            <a:off x="4874536" y="1182382"/>
            <a:ext cx="2794444" cy="164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 anchorCtr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仿宋简体" panose="03000509000000000000" pitchFamily="65" charset="-122"/>
              <a:ea typeface="方正仿宋简体" panose="03000509000000000000" pitchFamily="65" charset="-122"/>
              <a:cs typeface="+mn-cs"/>
              <a:sym typeface="等线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46538" y="959180"/>
            <a:ext cx="100834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3200" b="1" dirty="0" smtClean="0">
                <a:solidFill>
                  <a:prstClr val="black"/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如接獲目睹兒少事件知會，確定事實成立，即對案主進行三個月的晤談</a:t>
            </a:r>
            <a:r>
              <a:rPr lang="en-US" altLang="zh-TW" sz="3200" b="1" dirty="0" smtClean="0">
                <a:solidFill>
                  <a:prstClr val="black"/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(</a:t>
            </a:r>
            <a:r>
              <a:rPr lang="zh-TW" altLang="en-US" sz="3200" b="1" dirty="0" smtClean="0">
                <a:solidFill>
                  <a:prstClr val="black"/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視案家情況增加追蹤期</a:t>
            </a:r>
            <a:r>
              <a:rPr lang="en-US" altLang="zh-TW" sz="3200" b="1" dirty="0" smtClean="0">
                <a:solidFill>
                  <a:prstClr val="black"/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)</a:t>
            </a: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rPr>
              <a:t>，輔導工作內容如下：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 UI Light" panose="020B0304030504040204" pitchFamily="34" charset="-120"/>
              <a:ea typeface="Microsoft JhengHei UI Light" panose="020B0304030504040204" pitchFamily="34" charset="-120"/>
              <a:cs typeface="+mn-cs"/>
            </a:endParaRPr>
          </a:p>
        </p:txBody>
      </p:sp>
      <p:sp>
        <p:nvSpPr>
          <p:cNvPr id="12" name="椭圆 17"/>
          <p:cNvSpPr/>
          <p:nvPr/>
        </p:nvSpPr>
        <p:spPr>
          <a:xfrm>
            <a:off x="1017132" y="5951937"/>
            <a:ext cx="658813" cy="658813"/>
          </a:xfrm>
          <a:prstGeom prst="ellipse">
            <a:avLst/>
          </a:prstGeom>
          <a:solidFill>
            <a:srgbClr val="8787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方正仿宋简体" panose="02010601030101010101" charset="-122"/>
                <a:ea typeface="方正仿宋简体" panose="02010601030101010101" charset="-122"/>
                <a:cs typeface="+mn-cs"/>
              </a:rPr>
              <a:t>04</a:t>
            </a:r>
            <a:endParaRPr kumimoji="0" lang="en-US" altLang="zh-CN" sz="1800" b="0" i="0" u="none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方正仿宋简体" panose="02010601030101010101" charset="-122"/>
              <a:ea typeface="方正仿宋简体" panose="02010601030101010101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849881" y="2941612"/>
            <a:ext cx="77251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 smtClean="0"/>
              <a:t>評估目睹家庭暴力對孩子目前生活的危機程度。</a:t>
            </a:r>
            <a:endParaRPr lang="zh-TW" altLang="en-US" sz="2800" b="1" dirty="0"/>
          </a:p>
        </p:txBody>
      </p:sp>
      <p:sp>
        <p:nvSpPr>
          <p:cNvPr id="14" name="矩形 13"/>
          <p:cNvSpPr/>
          <p:nvPr/>
        </p:nvSpPr>
        <p:spPr>
          <a:xfrm>
            <a:off x="1835138" y="5146834"/>
            <a:ext cx="628890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 smtClean="0"/>
              <a:t>加強孩子生活中正向人際關係的連結。</a:t>
            </a:r>
            <a:endParaRPr lang="zh-TW" altLang="en-US" sz="2800" b="1" dirty="0"/>
          </a:p>
          <a:p>
            <a:endParaRPr lang="zh-TW" altLang="en-US" sz="2800" dirty="0"/>
          </a:p>
        </p:txBody>
      </p:sp>
      <p:sp>
        <p:nvSpPr>
          <p:cNvPr id="13" name="矩形 12"/>
          <p:cNvSpPr/>
          <p:nvPr/>
        </p:nvSpPr>
        <p:spPr>
          <a:xfrm>
            <a:off x="1849881" y="4212060"/>
            <a:ext cx="736611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 smtClean="0"/>
              <a:t>釐清孩子對於目睹經驗的感受並協助其整理</a:t>
            </a:r>
            <a:r>
              <a:rPr lang="zh-TW" altLang="en-US" sz="2800" b="1" dirty="0"/>
              <a:t>。</a:t>
            </a:r>
          </a:p>
          <a:p>
            <a:endParaRPr lang="zh-TW" altLang="en-US" sz="2800" dirty="0"/>
          </a:p>
        </p:txBody>
      </p:sp>
      <p:sp>
        <p:nvSpPr>
          <p:cNvPr id="15" name="矩形 14"/>
          <p:cNvSpPr/>
          <p:nvPr/>
        </p:nvSpPr>
        <p:spPr>
          <a:xfrm>
            <a:off x="1849881" y="6081608"/>
            <a:ext cx="233910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 smtClean="0"/>
              <a:t>長期的陪伴。</a:t>
            </a:r>
            <a:endParaRPr lang="zh-TW" altLang="en-US" sz="2800" b="1" dirty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6548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EEF0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稻壳儿搜索【幻雨工作室】_1"/>
          <p:cNvSpPr>
            <a:spLocks noChangeArrowheads="1"/>
          </p:cNvSpPr>
          <p:nvPr/>
        </p:nvSpPr>
        <p:spPr bwMode="auto">
          <a:xfrm>
            <a:off x="819150" y="631825"/>
            <a:ext cx="34766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900">
                <a:solidFill>
                  <a:srgbClr val="40404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Lorem ipsum dolor sit amet, consectetur adipiscing elit</a:t>
            </a:r>
            <a:endParaRPr lang="zh-CN" altLang="en-US" sz="900">
              <a:solidFill>
                <a:srgbClr val="40404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3795" name="稻壳儿搜索【幻雨工作室】_2"/>
          <p:cNvSpPr>
            <a:spLocks noChangeArrowheads="1"/>
          </p:cNvSpPr>
          <p:nvPr/>
        </p:nvSpPr>
        <p:spPr bwMode="auto">
          <a:xfrm>
            <a:off x="819150" y="254000"/>
            <a:ext cx="5805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400" dirty="0" smtClean="0">
                <a:solidFill>
                  <a:srgbClr val="404040"/>
                </a:solidFill>
                <a:latin typeface="方正仿宋简体" panose="03000509000000000000" pitchFamily="65" charset="-122"/>
                <a:ea typeface="方正仿宋简体" panose="03000509000000000000" pitchFamily="65" charset="-122"/>
                <a:sym typeface="Arial" panose="020B0604020202020204" pitchFamily="34" charset="0"/>
              </a:rPr>
              <a:t>2019</a:t>
            </a:r>
            <a:r>
              <a:rPr lang="zh-CN" altLang="en-US" sz="2400" dirty="0" smtClean="0">
                <a:solidFill>
                  <a:srgbClr val="404040"/>
                </a:solidFill>
                <a:latin typeface="方正仿宋简体" panose="03000509000000000000" pitchFamily="65" charset="-122"/>
                <a:ea typeface="方正仿宋简体" panose="03000509000000000000" pitchFamily="65" charset="-122"/>
                <a:sym typeface="Arial" panose="020B0604020202020204" pitchFamily="34" charset="0"/>
              </a:rPr>
              <a:t>年</a:t>
            </a:r>
            <a:r>
              <a:rPr lang="zh-CN" altLang="en-US" sz="2400" dirty="0">
                <a:solidFill>
                  <a:srgbClr val="404040"/>
                </a:solidFill>
                <a:latin typeface="方正仿宋简体" panose="03000509000000000000" pitchFamily="65" charset="-122"/>
                <a:ea typeface="方正仿宋简体" panose="03000509000000000000" pitchFamily="65" charset="-122"/>
                <a:sym typeface="Arial" panose="020B0604020202020204" pitchFamily="34" charset="0"/>
              </a:rPr>
              <a:t>经验</a:t>
            </a:r>
            <a:r>
              <a:rPr lang="en-US" altLang="zh-CN" sz="2400" dirty="0">
                <a:solidFill>
                  <a:srgbClr val="404040"/>
                </a:solidFill>
                <a:latin typeface="方正仿宋简体" panose="03000509000000000000" pitchFamily="65" charset="-122"/>
                <a:ea typeface="方正仿宋简体" panose="03000509000000000000" pitchFamily="65" charset="-122"/>
                <a:sym typeface="Arial" panose="020B0604020202020204" pitchFamily="34" charset="0"/>
              </a:rPr>
              <a:t>&amp;</a:t>
            </a:r>
            <a:r>
              <a:rPr lang="zh-CN" altLang="en-US" sz="2400" dirty="0">
                <a:solidFill>
                  <a:srgbClr val="404040"/>
                </a:solidFill>
                <a:latin typeface="方正仿宋简体" panose="03000509000000000000" pitchFamily="65" charset="-122"/>
                <a:ea typeface="方正仿宋简体" panose="03000509000000000000" pitchFamily="65" charset="-122"/>
                <a:sym typeface="Arial" panose="020B0604020202020204" pitchFamily="34" charset="0"/>
              </a:rPr>
              <a:t>总结</a:t>
            </a:r>
          </a:p>
        </p:txBody>
      </p:sp>
      <p:sp>
        <p:nvSpPr>
          <p:cNvPr id="11" name="稻壳儿搜索【幻雨工作室】_3"/>
          <p:cNvSpPr/>
          <p:nvPr/>
        </p:nvSpPr>
        <p:spPr>
          <a:xfrm>
            <a:off x="603250" y="349250"/>
            <a:ext cx="120650" cy="4619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2" name="稻壳儿搜索【幻雨工作室】_4"/>
          <p:cNvSpPr/>
          <p:nvPr/>
        </p:nvSpPr>
        <p:spPr>
          <a:xfrm>
            <a:off x="342900" y="349250"/>
            <a:ext cx="165100" cy="4619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3" name="稻壳儿搜索【幻雨工作室】_5"/>
          <p:cNvSpPr/>
          <p:nvPr/>
        </p:nvSpPr>
        <p:spPr>
          <a:xfrm>
            <a:off x="0" y="349250"/>
            <a:ext cx="247650" cy="4619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4" name="稻壳儿搜索【幻雨工作室】_6"/>
          <p:cNvSpPr/>
          <p:nvPr/>
        </p:nvSpPr>
        <p:spPr>
          <a:xfrm>
            <a:off x="2627313" y="1936750"/>
            <a:ext cx="1612900" cy="1611313"/>
          </a:xfrm>
          <a:prstGeom prst="arc">
            <a:avLst/>
          </a:prstGeom>
          <a:ln w="127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7" name="稻壳儿搜索【幻雨工作室】_7"/>
          <p:cNvSpPr/>
          <p:nvPr/>
        </p:nvSpPr>
        <p:spPr>
          <a:xfrm flipH="1">
            <a:off x="7961313" y="1936750"/>
            <a:ext cx="1612900" cy="1611313"/>
          </a:xfrm>
          <a:prstGeom prst="arc">
            <a:avLst/>
          </a:prstGeom>
          <a:ln w="127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8" name="稻壳儿搜索【幻雨工作室】_8"/>
          <p:cNvSpPr/>
          <p:nvPr/>
        </p:nvSpPr>
        <p:spPr>
          <a:xfrm flipV="1">
            <a:off x="3865563" y="3556000"/>
            <a:ext cx="1612900" cy="1611313"/>
          </a:xfrm>
          <a:prstGeom prst="arc">
            <a:avLst/>
          </a:prstGeom>
          <a:ln w="127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9" name="稻壳儿搜索【幻雨工作室】_9"/>
          <p:cNvSpPr/>
          <p:nvPr/>
        </p:nvSpPr>
        <p:spPr>
          <a:xfrm flipH="1" flipV="1">
            <a:off x="6723063" y="3556000"/>
            <a:ext cx="1612900" cy="1611313"/>
          </a:xfrm>
          <a:prstGeom prst="arc">
            <a:avLst/>
          </a:prstGeom>
          <a:ln w="127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20" name="稻壳儿搜索【幻雨工作室】_10"/>
          <p:cNvSpPr/>
          <p:nvPr/>
        </p:nvSpPr>
        <p:spPr>
          <a:xfrm>
            <a:off x="3492500" y="2797175"/>
            <a:ext cx="1516063" cy="1516063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33804" name="稻壳儿搜索【幻雨工作室】_11"/>
          <p:cNvSpPr>
            <a:spLocks noEditPoints="1" noChangeArrowheads="1"/>
          </p:cNvSpPr>
          <p:nvPr/>
        </p:nvSpPr>
        <p:spPr bwMode="auto">
          <a:xfrm>
            <a:off x="4010025" y="3316288"/>
            <a:ext cx="479425" cy="479425"/>
          </a:xfrm>
          <a:custGeom>
            <a:avLst/>
            <a:gdLst>
              <a:gd name="T0" fmla="*/ 274 w 740"/>
              <a:gd name="T1" fmla="*/ 555 h 740"/>
              <a:gd name="T2" fmla="*/ 283 w 740"/>
              <a:gd name="T3" fmla="*/ 562 h 740"/>
              <a:gd name="T4" fmla="*/ 286 w 740"/>
              <a:gd name="T5" fmla="*/ 571 h 740"/>
              <a:gd name="T6" fmla="*/ 283 w 740"/>
              <a:gd name="T7" fmla="*/ 580 h 740"/>
              <a:gd name="T8" fmla="*/ 231 w 740"/>
              <a:gd name="T9" fmla="*/ 634 h 740"/>
              <a:gd name="T10" fmla="*/ 223 w 740"/>
              <a:gd name="T11" fmla="*/ 638 h 740"/>
              <a:gd name="T12" fmla="*/ 214 w 740"/>
              <a:gd name="T13" fmla="*/ 638 h 740"/>
              <a:gd name="T14" fmla="*/ 205 w 740"/>
              <a:gd name="T15" fmla="*/ 631 h 740"/>
              <a:gd name="T16" fmla="*/ 202 w 740"/>
              <a:gd name="T17" fmla="*/ 622 h 740"/>
              <a:gd name="T18" fmla="*/ 205 w 740"/>
              <a:gd name="T19" fmla="*/ 613 h 740"/>
              <a:gd name="T20" fmla="*/ 257 w 740"/>
              <a:gd name="T21" fmla="*/ 559 h 740"/>
              <a:gd name="T22" fmla="*/ 265 w 740"/>
              <a:gd name="T23" fmla="*/ 555 h 740"/>
              <a:gd name="T24" fmla="*/ 252 w 740"/>
              <a:gd name="T25" fmla="*/ 470 h 740"/>
              <a:gd name="T26" fmla="*/ 262 w 740"/>
              <a:gd name="T27" fmla="*/ 474 h 740"/>
              <a:gd name="T28" fmla="*/ 269 w 740"/>
              <a:gd name="T29" fmla="*/ 482 h 740"/>
              <a:gd name="T30" fmla="*/ 269 w 740"/>
              <a:gd name="T31" fmla="*/ 491 h 740"/>
              <a:gd name="T32" fmla="*/ 263 w 740"/>
              <a:gd name="T33" fmla="*/ 499 h 740"/>
              <a:gd name="T34" fmla="*/ 93 w 740"/>
              <a:gd name="T35" fmla="*/ 669 h 740"/>
              <a:gd name="T36" fmla="*/ 84 w 740"/>
              <a:gd name="T37" fmla="*/ 672 h 740"/>
              <a:gd name="T38" fmla="*/ 74 w 740"/>
              <a:gd name="T39" fmla="*/ 669 h 740"/>
              <a:gd name="T40" fmla="*/ 68 w 740"/>
              <a:gd name="T41" fmla="*/ 660 h 740"/>
              <a:gd name="T42" fmla="*/ 68 w 740"/>
              <a:gd name="T43" fmla="*/ 651 h 740"/>
              <a:gd name="T44" fmla="*/ 72 w 740"/>
              <a:gd name="T45" fmla="*/ 643 h 740"/>
              <a:gd name="T46" fmla="*/ 244 w 740"/>
              <a:gd name="T47" fmla="*/ 473 h 740"/>
              <a:gd name="T48" fmla="*/ 252 w 740"/>
              <a:gd name="T49" fmla="*/ 470 h 740"/>
              <a:gd name="T50" fmla="*/ 173 w 740"/>
              <a:gd name="T51" fmla="*/ 455 h 740"/>
              <a:gd name="T52" fmla="*/ 182 w 740"/>
              <a:gd name="T53" fmla="*/ 461 h 740"/>
              <a:gd name="T54" fmla="*/ 185 w 740"/>
              <a:gd name="T55" fmla="*/ 470 h 740"/>
              <a:gd name="T56" fmla="*/ 182 w 740"/>
              <a:gd name="T57" fmla="*/ 479 h 740"/>
              <a:gd name="T58" fmla="*/ 163 w 740"/>
              <a:gd name="T59" fmla="*/ 499 h 740"/>
              <a:gd name="T60" fmla="*/ 156 w 740"/>
              <a:gd name="T61" fmla="*/ 503 h 740"/>
              <a:gd name="T62" fmla="*/ 146 w 740"/>
              <a:gd name="T63" fmla="*/ 503 h 740"/>
              <a:gd name="T64" fmla="*/ 138 w 740"/>
              <a:gd name="T65" fmla="*/ 498 h 740"/>
              <a:gd name="T66" fmla="*/ 135 w 740"/>
              <a:gd name="T67" fmla="*/ 487 h 740"/>
              <a:gd name="T68" fmla="*/ 137 w 740"/>
              <a:gd name="T69" fmla="*/ 479 h 740"/>
              <a:gd name="T70" fmla="*/ 156 w 740"/>
              <a:gd name="T71" fmla="*/ 458 h 740"/>
              <a:gd name="T72" fmla="*/ 164 w 740"/>
              <a:gd name="T73" fmla="*/ 455 h 740"/>
              <a:gd name="T74" fmla="*/ 673 w 740"/>
              <a:gd name="T75" fmla="*/ 91 h 740"/>
              <a:gd name="T76" fmla="*/ 421 w 740"/>
              <a:gd name="T77" fmla="*/ 680 h 740"/>
              <a:gd name="T78" fmla="*/ 650 w 740"/>
              <a:gd name="T79" fmla="*/ 67 h 740"/>
              <a:gd name="T80" fmla="*/ 299 w 740"/>
              <a:gd name="T81" fmla="*/ 418 h 740"/>
              <a:gd name="T82" fmla="*/ 723 w 740"/>
              <a:gd name="T83" fmla="*/ 0 h 740"/>
              <a:gd name="T84" fmla="*/ 732 w 740"/>
              <a:gd name="T85" fmla="*/ 3 h 740"/>
              <a:gd name="T86" fmla="*/ 739 w 740"/>
              <a:gd name="T87" fmla="*/ 12 h 740"/>
              <a:gd name="T88" fmla="*/ 739 w 740"/>
              <a:gd name="T89" fmla="*/ 21 h 740"/>
              <a:gd name="T90" fmla="*/ 737 w 740"/>
              <a:gd name="T91" fmla="*/ 24 h 740"/>
              <a:gd name="T92" fmla="*/ 435 w 740"/>
              <a:gd name="T93" fmla="*/ 729 h 740"/>
              <a:gd name="T94" fmla="*/ 435 w 740"/>
              <a:gd name="T95" fmla="*/ 729 h 740"/>
              <a:gd name="T96" fmla="*/ 430 w 740"/>
              <a:gd name="T97" fmla="*/ 737 h 740"/>
              <a:gd name="T98" fmla="*/ 421 w 740"/>
              <a:gd name="T99" fmla="*/ 740 h 740"/>
              <a:gd name="T100" fmla="*/ 410 w 740"/>
              <a:gd name="T101" fmla="*/ 736 h 740"/>
              <a:gd name="T102" fmla="*/ 405 w 740"/>
              <a:gd name="T103" fmla="*/ 727 h 740"/>
              <a:gd name="T104" fmla="*/ 290 w 740"/>
              <a:gd name="T105" fmla="*/ 449 h 740"/>
              <a:gd name="T106" fmla="*/ 12 w 740"/>
              <a:gd name="T107" fmla="*/ 335 h 740"/>
              <a:gd name="T108" fmla="*/ 4 w 740"/>
              <a:gd name="T109" fmla="*/ 329 h 740"/>
              <a:gd name="T110" fmla="*/ 0 w 740"/>
              <a:gd name="T111" fmla="*/ 320 h 740"/>
              <a:gd name="T112" fmla="*/ 3 w 740"/>
              <a:gd name="T113" fmla="*/ 311 h 740"/>
              <a:gd name="T114" fmla="*/ 10 w 740"/>
              <a:gd name="T115" fmla="*/ 304 h 740"/>
              <a:gd name="T116" fmla="*/ 11 w 740"/>
              <a:gd name="T117" fmla="*/ 304 h 740"/>
              <a:gd name="T118" fmla="*/ 715 w 740"/>
              <a:gd name="T119" fmla="*/ 2 h 740"/>
              <a:gd name="T120" fmla="*/ 719 w 740"/>
              <a:gd name="T121" fmla="*/ 0 h 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740" h="740">
                <a:moveTo>
                  <a:pt x="269" y="554"/>
                </a:moveTo>
                <a:lnTo>
                  <a:pt x="274" y="555"/>
                </a:lnTo>
                <a:lnTo>
                  <a:pt x="279" y="558"/>
                </a:lnTo>
                <a:lnTo>
                  <a:pt x="283" y="562"/>
                </a:lnTo>
                <a:lnTo>
                  <a:pt x="284" y="566"/>
                </a:lnTo>
                <a:lnTo>
                  <a:pt x="286" y="571"/>
                </a:lnTo>
                <a:lnTo>
                  <a:pt x="286" y="576"/>
                </a:lnTo>
                <a:lnTo>
                  <a:pt x="283" y="580"/>
                </a:lnTo>
                <a:lnTo>
                  <a:pt x="281" y="583"/>
                </a:lnTo>
                <a:lnTo>
                  <a:pt x="231" y="634"/>
                </a:lnTo>
                <a:lnTo>
                  <a:pt x="227" y="637"/>
                </a:lnTo>
                <a:lnTo>
                  <a:pt x="223" y="638"/>
                </a:lnTo>
                <a:lnTo>
                  <a:pt x="219" y="639"/>
                </a:lnTo>
                <a:lnTo>
                  <a:pt x="214" y="638"/>
                </a:lnTo>
                <a:lnTo>
                  <a:pt x="209" y="635"/>
                </a:lnTo>
                <a:lnTo>
                  <a:pt x="205" y="631"/>
                </a:lnTo>
                <a:lnTo>
                  <a:pt x="203" y="627"/>
                </a:lnTo>
                <a:lnTo>
                  <a:pt x="202" y="622"/>
                </a:lnTo>
                <a:lnTo>
                  <a:pt x="202" y="617"/>
                </a:lnTo>
                <a:lnTo>
                  <a:pt x="205" y="613"/>
                </a:lnTo>
                <a:lnTo>
                  <a:pt x="207" y="610"/>
                </a:lnTo>
                <a:lnTo>
                  <a:pt x="257" y="559"/>
                </a:lnTo>
                <a:lnTo>
                  <a:pt x="261" y="557"/>
                </a:lnTo>
                <a:lnTo>
                  <a:pt x="265" y="555"/>
                </a:lnTo>
                <a:lnTo>
                  <a:pt x="269" y="554"/>
                </a:lnTo>
                <a:close/>
                <a:moveTo>
                  <a:pt x="252" y="470"/>
                </a:moveTo>
                <a:lnTo>
                  <a:pt x="257" y="472"/>
                </a:lnTo>
                <a:lnTo>
                  <a:pt x="262" y="474"/>
                </a:lnTo>
                <a:lnTo>
                  <a:pt x="266" y="477"/>
                </a:lnTo>
                <a:lnTo>
                  <a:pt x="269" y="482"/>
                </a:lnTo>
                <a:lnTo>
                  <a:pt x="269" y="487"/>
                </a:lnTo>
                <a:lnTo>
                  <a:pt x="269" y="491"/>
                </a:lnTo>
                <a:lnTo>
                  <a:pt x="266" y="496"/>
                </a:lnTo>
                <a:lnTo>
                  <a:pt x="263" y="499"/>
                </a:lnTo>
                <a:lnTo>
                  <a:pt x="96" y="667"/>
                </a:lnTo>
                <a:lnTo>
                  <a:pt x="93" y="669"/>
                </a:lnTo>
                <a:lnTo>
                  <a:pt x="88" y="672"/>
                </a:lnTo>
                <a:lnTo>
                  <a:pt x="84" y="672"/>
                </a:lnTo>
                <a:lnTo>
                  <a:pt x="79" y="672"/>
                </a:lnTo>
                <a:lnTo>
                  <a:pt x="74" y="669"/>
                </a:lnTo>
                <a:lnTo>
                  <a:pt x="71" y="665"/>
                </a:lnTo>
                <a:lnTo>
                  <a:pt x="68" y="660"/>
                </a:lnTo>
                <a:lnTo>
                  <a:pt x="67" y="655"/>
                </a:lnTo>
                <a:lnTo>
                  <a:pt x="68" y="651"/>
                </a:lnTo>
                <a:lnTo>
                  <a:pt x="70" y="647"/>
                </a:lnTo>
                <a:lnTo>
                  <a:pt x="72" y="643"/>
                </a:lnTo>
                <a:lnTo>
                  <a:pt x="240" y="476"/>
                </a:lnTo>
                <a:lnTo>
                  <a:pt x="244" y="473"/>
                </a:lnTo>
                <a:lnTo>
                  <a:pt x="248" y="472"/>
                </a:lnTo>
                <a:lnTo>
                  <a:pt x="252" y="470"/>
                </a:lnTo>
                <a:close/>
                <a:moveTo>
                  <a:pt x="168" y="453"/>
                </a:moveTo>
                <a:lnTo>
                  <a:pt x="173" y="455"/>
                </a:lnTo>
                <a:lnTo>
                  <a:pt x="178" y="457"/>
                </a:lnTo>
                <a:lnTo>
                  <a:pt x="182" y="461"/>
                </a:lnTo>
                <a:lnTo>
                  <a:pt x="184" y="465"/>
                </a:lnTo>
                <a:lnTo>
                  <a:pt x="185" y="470"/>
                </a:lnTo>
                <a:lnTo>
                  <a:pt x="185" y="476"/>
                </a:lnTo>
                <a:lnTo>
                  <a:pt x="182" y="479"/>
                </a:lnTo>
                <a:lnTo>
                  <a:pt x="180" y="482"/>
                </a:lnTo>
                <a:lnTo>
                  <a:pt x="163" y="499"/>
                </a:lnTo>
                <a:lnTo>
                  <a:pt x="160" y="502"/>
                </a:lnTo>
                <a:lnTo>
                  <a:pt x="156" y="503"/>
                </a:lnTo>
                <a:lnTo>
                  <a:pt x="151" y="504"/>
                </a:lnTo>
                <a:lnTo>
                  <a:pt x="146" y="503"/>
                </a:lnTo>
                <a:lnTo>
                  <a:pt x="142" y="500"/>
                </a:lnTo>
                <a:lnTo>
                  <a:pt x="138" y="498"/>
                </a:lnTo>
                <a:lnTo>
                  <a:pt x="135" y="493"/>
                </a:lnTo>
                <a:lnTo>
                  <a:pt x="135" y="487"/>
                </a:lnTo>
                <a:lnTo>
                  <a:pt x="135" y="483"/>
                </a:lnTo>
                <a:lnTo>
                  <a:pt x="137" y="479"/>
                </a:lnTo>
                <a:lnTo>
                  <a:pt x="139" y="476"/>
                </a:lnTo>
                <a:lnTo>
                  <a:pt x="156" y="458"/>
                </a:lnTo>
                <a:lnTo>
                  <a:pt x="160" y="456"/>
                </a:lnTo>
                <a:lnTo>
                  <a:pt x="164" y="455"/>
                </a:lnTo>
                <a:lnTo>
                  <a:pt x="168" y="453"/>
                </a:lnTo>
                <a:close/>
                <a:moveTo>
                  <a:pt x="673" y="91"/>
                </a:moveTo>
                <a:lnTo>
                  <a:pt x="322" y="441"/>
                </a:lnTo>
                <a:lnTo>
                  <a:pt x="421" y="680"/>
                </a:lnTo>
                <a:lnTo>
                  <a:pt x="673" y="91"/>
                </a:lnTo>
                <a:close/>
                <a:moveTo>
                  <a:pt x="650" y="67"/>
                </a:moveTo>
                <a:lnTo>
                  <a:pt x="61" y="320"/>
                </a:lnTo>
                <a:lnTo>
                  <a:pt x="299" y="418"/>
                </a:lnTo>
                <a:lnTo>
                  <a:pt x="650" y="67"/>
                </a:lnTo>
                <a:close/>
                <a:moveTo>
                  <a:pt x="723" y="0"/>
                </a:moveTo>
                <a:lnTo>
                  <a:pt x="728" y="2"/>
                </a:lnTo>
                <a:lnTo>
                  <a:pt x="732" y="3"/>
                </a:lnTo>
                <a:lnTo>
                  <a:pt x="736" y="7"/>
                </a:lnTo>
                <a:lnTo>
                  <a:pt x="739" y="12"/>
                </a:lnTo>
                <a:lnTo>
                  <a:pt x="740" y="17"/>
                </a:lnTo>
                <a:lnTo>
                  <a:pt x="739" y="21"/>
                </a:lnTo>
                <a:lnTo>
                  <a:pt x="737" y="24"/>
                </a:lnTo>
                <a:lnTo>
                  <a:pt x="436" y="729"/>
                </a:lnTo>
                <a:lnTo>
                  <a:pt x="435" y="729"/>
                </a:lnTo>
                <a:lnTo>
                  <a:pt x="432" y="733"/>
                </a:lnTo>
                <a:lnTo>
                  <a:pt x="430" y="737"/>
                </a:lnTo>
                <a:lnTo>
                  <a:pt x="425" y="739"/>
                </a:lnTo>
                <a:lnTo>
                  <a:pt x="421" y="740"/>
                </a:lnTo>
                <a:lnTo>
                  <a:pt x="415" y="739"/>
                </a:lnTo>
                <a:lnTo>
                  <a:pt x="410" y="736"/>
                </a:lnTo>
                <a:lnTo>
                  <a:pt x="406" y="732"/>
                </a:lnTo>
                <a:lnTo>
                  <a:pt x="405" y="727"/>
                </a:lnTo>
                <a:lnTo>
                  <a:pt x="404" y="727"/>
                </a:lnTo>
                <a:lnTo>
                  <a:pt x="290" y="449"/>
                </a:lnTo>
                <a:lnTo>
                  <a:pt x="12" y="335"/>
                </a:lnTo>
                <a:lnTo>
                  <a:pt x="7" y="333"/>
                </a:lnTo>
                <a:lnTo>
                  <a:pt x="4" y="329"/>
                </a:lnTo>
                <a:lnTo>
                  <a:pt x="2" y="325"/>
                </a:lnTo>
                <a:lnTo>
                  <a:pt x="0" y="320"/>
                </a:lnTo>
                <a:lnTo>
                  <a:pt x="0" y="314"/>
                </a:lnTo>
                <a:lnTo>
                  <a:pt x="3" y="311"/>
                </a:lnTo>
                <a:lnTo>
                  <a:pt x="6" y="307"/>
                </a:lnTo>
                <a:lnTo>
                  <a:pt x="10" y="304"/>
                </a:lnTo>
                <a:lnTo>
                  <a:pt x="11" y="304"/>
                </a:lnTo>
                <a:lnTo>
                  <a:pt x="715" y="2"/>
                </a:lnTo>
                <a:lnTo>
                  <a:pt x="719" y="0"/>
                </a:lnTo>
                <a:lnTo>
                  <a:pt x="72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苏新诗柳楷简" pitchFamily="2" charset="-122"/>
              <a:ea typeface="苏新诗柳楷简" pitchFamily="2" charset="-122"/>
            </a:endParaRPr>
          </a:p>
        </p:txBody>
      </p:sp>
      <p:sp>
        <p:nvSpPr>
          <p:cNvPr id="22" name="稻壳儿搜索【幻雨工作室】_12"/>
          <p:cNvSpPr/>
          <p:nvPr/>
        </p:nvSpPr>
        <p:spPr>
          <a:xfrm>
            <a:off x="7207250" y="2797175"/>
            <a:ext cx="1516063" cy="1516063"/>
          </a:xfrm>
          <a:prstGeom prst="diamond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33806" name="稻壳儿搜索【幻雨工作室】_13"/>
          <p:cNvSpPr>
            <a:spLocks noEditPoints="1" noChangeArrowheads="1"/>
          </p:cNvSpPr>
          <p:nvPr/>
        </p:nvSpPr>
        <p:spPr bwMode="auto">
          <a:xfrm>
            <a:off x="7726363" y="3316288"/>
            <a:ext cx="477837" cy="479425"/>
          </a:xfrm>
          <a:custGeom>
            <a:avLst/>
            <a:gdLst>
              <a:gd name="T0" fmla="*/ 264 w 738"/>
              <a:gd name="T1" fmla="*/ 285 h 739"/>
              <a:gd name="T2" fmla="*/ 249 w 738"/>
              <a:gd name="T3" fmla="*/ 429 h 739"/>
              <a:gd name="T4" fmla="*/ 369 w 738"/>
              <a:gd name="T5" fmla="*/ 504 h 739"/>
              <a:gd name="T6" fmla="*/ 490 w 738"/>
              <a:gd name="T7" fmla="*/ 429 h 739"/>
              <a:gd name="T8" fmla="*/ 474 w 738"/>
              <a:gd name="T9" fmla="*/ 285 h 739"/>
              <a:gd name="T10" fmla="*/ 369 w 738"/>
              <a:gd name="T11" fmla="*/ 201 h 739"/>
              <a:gd name="T12" fmla="*/ 508 w 738"/>
              <a:gd name="T13" fmla="*/ 276 h 739"/>
              <a:gd name="T14" fmla="*/ 524 w 738"/>
              <a:gd name="T15" fmla="*/ 436 h 739"/>
              <a:gd name="T16" fmla="*/ 403 w 738"/>
              <a:gd name="T17" fmla="*/ 534 h 739"/>
              <a:gd name="T18" fmla="*/ 250 w 738"/>
              <a:gd name="T19" fmla="*/ 488 h 739"/>
              <a:gd name="T20" fmla="*/ 204 w 738"/>
              <a:gd name="T21" fmla="*/ 336 h 739"/>
              <a:gd name="T22" fmla="*/ 304 w 738"/>
              <a:gd name="T23" fmla="*/ 214 h 739"/>
              <a:gd name="T24" fmla="*/ 314 w 738"/>
              <a:gd name="T25" fmla="*/ 79 h 739"/>
              <a:gd name="T26" fmla="*/ 220 w 738"/>
              <a:gd name="T27" fmla="*/ 124 h 739"/>
              <a:gd name="T28" fmla="*/ 192 w 738"/>
              <a:gd name="T29" fmla="*/ 121 h 739"/>
              <a:gd name="T30" fmla="*/ 124 w 738"/>
              <a:gd name="T31" fmla="*/ 204 h 739"/>
              <a:gd name="T32" fmla="*/ 86 w 738"/>
              <a:gd name="T33" fmla="*/ 306 h 739"/>
              <a:gd name="T34" fmla="*/ 34 w 738"/>
              <a:gd name="T35" fmla="*/ 411 h 739"/>
              <a:gd name="T36" fmla="*/ 105 w 738"/>
              <a:gd name="T37" fmla="*/ 479 h 739"/>
              <a:gd name="T38" fmla="*/ 102 w 738"/>
              <a:gd name="T39" fmla="*/ 578 h 739"/>
              <a:gd name="T40" fmla="*/ 203 w 738"/>
              <a:gd name="T41" fmla="*/ 614 h 739"/>
              <a:gd name="T42" fmla="*/ 259 w 738"/>
              <a:gd name="T43" fmla="*/ 634 h 739"/>
              <a:gd name="T44" fmla="*/ 327 w 738"/>
              <a:gd name="T45" fmla="*/ 705 h 739"/>
              <a:gd name="T46" fmla="*/ 432 w 738"/>
              <a:gd name="T47" fmla="*/ 652 h 739"/>
              <a:gd name="T48" fmla="*/ 524 w 738"/>
              <a:gd name="T49" fmla="*/ 614 h 739"/>
              <a:gd name="T50" fmla="*/ 577 w 738"/>
              <a:gd name="T51" fmla="*/ 636 h 739"/>
              <a:gd name="T52" fmla="*/ 613 w 738"/>
              <a:gd name="T53" fmla="*/ 525 h 739"/>
              <a:gd name="T54" fmla="*/ 660 w 738"/>
              <a:gd name="T55" fmla="*/ 425 h 739"/>
              <a:gd name="T56" fmla="*/ 670 w 738"/>
              <a:gd name="T57" fmla="*/ 319 h 739"/>
              <a:gd name="T58" fmla="*/ 618 w 738"/>
              <a:gd name="T59" fmla="*/ 226 h 739"/>
              <a:gd name="T60" fmla="*/ 636 w 738"/>
              <a:gd name="T61" fmla="*/ 162 h 739"/>
              <a:gd name="T62" fmla="*/ 529 w 738"/>
              <a:gd name="T63" fmla="*/ 127 h 739"/>
              <a:gd name="T64" fmla="*/ 444 w 738"/>
              <a:gd name="T65" fmla="*/ 93 h 739"/>
              <a:gd name="T66" fmla="*/ 411 w 738"/>
              <a:gd name="T67" fmla="*/ 34 h 739"/>
              <a:gd name="T68" fmla="*/ 435 w 738"/>
              <a:gd name="T69" fmla="*/ 7 h 739"/>
              <a:gd name="T70" fmla="*/ 529 w 738"/>
              <a:gd name="T71" fmla="*/ 93 h 739"/>
              <a:gd name="T72" fmla="*/ 585 w 738"/>
              <a:gd name="T73" fmla="*/ 68 h 739"/>
              <a:gd name="T74" fmla="*/ 672 w 738"/>
              <a:gd name="T75" fmla="*/ 159 h 739"/>
              <a:gd name="T76" fmla="*/ 678 w 738"/>
              <a:gd name="T77" fmla="*/ 286 h 739"/>
              <a:gd name="T78" fmla="*/ 738 w 738"/>
              <a:gd name="T79" fmla="*/ 320 h 739"/>
              <a:gd name="T80" fmla="*/ 713 w 738"/>
              <a:gd name="T81" fmla="*/ 443 h 739"/>
              <a:gd name="T82" fmla="*/ 669 w 738"/>
              <a:gd name="T83" fmla="*/ 570 h 739"/>
              <a:gd name="T84" fmla="*/ 590 w 738"/>
              <a:gd name="T85" fmla="*/ 669 h 739"/>
              <a:gd name="T86" fmla="*/ 560 w 738"/>
              <a:gd name="T87" fmla="*/ 666 h 739"/>
              <a:gd name="T88" fmla="*/ 440 w 738"/>
              <a:gd name="T89" fmla="*/ 724 h 739"/>
              <a:gd name="T90" fmla="*/ 310 w 738"/>
              <a:gd name="T91" fmla="*/ 737 h 739"/>
              <a:gd name="T92" fmla="*/ 246 w 738"/>
              <a:gd name="T93" fmla="*/ 665 h 739"/>
              <a:gd name="T94" fmla="*/ 157 w 738"/>
              <a:gd name="T95" fmla="*/ 671 h 739"/>
              <a:gd name="T96" fmla="*/ 68 w 738"/>
              <a:gd name="T97" fmla="*/ 587 h 739"/>
              <a:gd name="T98" fmla="*/ 73 w 738"/>
              <a:gd name="T99" fmla="*/ 492 h 739"/>
              <a:gd name="T100" fmla="*/ 1 w 738"/>
              <a:gd name="T101" fmla="*/ 428 h 739"/>
              <a:gd name="T102" fmla="*/ 16 w 738"/>
              <a:gd name="T103" fmla="*/ 299 h 739"/>
              <a:gd name="T104" fmla="*/ 73 w 738"/>
              <a:gd name="T105" fmla="*/ 178 h 739"/>
              <a:gd name="T106" fmla="*/ 143 w 738"/>
              <a:gd name="T107" fmla="*/ 73 h 739"/>
              <a:gd name="T108" fmla="*/ 171 w 738"/>
              <a:gd name="T109" fmla="*/ 70 h 739"/>
              <a:gd name="T110" fmla="*/ 295 w 738"/>
              <a:gd name="T111" fmla="*/ 24 h 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38" h="739">
                <a:moveTo>
                  <a:pt x="369" y="235"/>
                </a:moveTo>
                <a:lnTo>
                  <a:pt x="338" y="239"/>
                </a:lnTo>
                <a:lnTo>
                  <a:pt x="310" y="248"/>
                </a:lnTo>
                <a:lnTo>
                  <a:pt x="285" y="264"/>
                </a:lnTo>
                <a:lnTo>
                  <a:pt x="264" y="285"/>
                </a:lnTo>
                <a:lnTo>
                  <a:pt x="249" y="310"/>
                </a:lnTo>
                <a:lnTo>
                  <a:pt x="238" y="339"/>
                </a:lnTo>
                <a:lnTo>
                  <a:pt x="234" y="370"/>
                </a:lnTo>
                <a:lnTo>
                  <a:pt x="238" y="400"/>
                </a:lnTo>
                <a:lnTo>
                  <a:pt x="249" y="429"/>
                </a:lnTo>
                <a:lnTo>
                  <a:pt x="264" y="454"/>
                </a:lnTo>
                <a:lnTo>
                  <a:pt x="285" y="475"/>
                </a:lnTo>
                <a:lnTo>
                  <a:pt x="310" y="490"/>
                </a:lnTo>
                <a:lnTo>
                  <a:pt x="338" y="501"/>
                </a:lnTo>
                <a:lnTo>
                  <a:pt x="369" y="504"/>
                </a:lnTo>
                <a:lnTo>
                  <a:pt x="399" y="501"/>
                </a:lnTo>
                <a:lnTo>
                  <a:pt x="428" y="490"/>
                </a:lnTo>
                <a:lnTo>
                  <a:pt x="453" y="475"/>
                </a:lnTo>
                <a:lnTo>
                  <a:pt x="474" y="454"/>
                </a:lnTo>
                <a:lnTo>
                  <a:pt x="490" y="429"/>
                </a:lnTo>
                <a:lnTo>
                  <a:pt x="500" y="400"/>
                </a:lnTo>
                <a:lnTo>
                  <a:pt x="504" y="370"/>
                </a:lnTo>
                <a:lnTo>
                  <a:pt x="500" y="339"/>
                </a:lnTo>
                <a:lnTo>
                  <a:pt x="490" y="310"/>
                </a:lnTo>
                <a:lnTo>
                  <a:pt x="474" y="285"/>
                </a:lnTo>
                <a:lnTo>
                  <a:pt x="453" y="264"/>
                </a:lnTo>
                <a:lnTo>
                  <a:pt x="428" y="248"/>
                </a:lnTo>
                <a:lnTo>
                  <a:pt x="399" y="239"/>
                </a:lnTo>
                <a:lnTo>
                  <a:pt x="369" y="235"/>
                </a:lnTo>
                <a:close/>
                <a:moveTo>
                  <a:pt x="369" y="201"/>
                </a:moveTo>
                <a:lnTo>
                  <a:pt x="403" y="205"/>
                </a:lnTo>
                <a:lnTo>
                  <a:pt x="435" y="214"/>
                </a:lnTo>
                <a:lnTo>
                  <a:pt x="463" y="230"/>
                </a:lnTo>
                <a:lnTo>
                  <a:pt x="488" y="251"/>
                </a:lnTo>
                <a:lnTo>
                  <a:pt x="508" y="276"/>
                </a:lnTo>
                <a:lnTo>
                  <a:pt x="524" y="305"/>
                </a:lnTo>
                <a:lnTo>
                  <a:pt x="534" y="336"/>
                </a:lnTo>
                <a:lnTo>
                  <a:pt x="537" y="370"/>
                </a:lnTo>
                <a:lnTo>
                  <a:pt x="534" y="403"/>
                </a:lnTo>
                <a:lnTo>
                  <a:pt x="524" y="436"/>
                </a:lnTo>
                <a:lnTo>
                  <a:pt x="508" y="463"/>
                </a:lnTo>
                <a:lnTo>
                  <a:pt x="488" y="488"/>
                </a:lnTo>
                <a:lnTo>
                  <a:pt x="463" y="509"/>
                </a:lnTo>
                <a:lnTo>
                  <a:pt x="435" y="525"/>
                </a:lnTo>
                <a:lnTo>
                  <a:pt x="403" y="534"/>
                </a:lnTo>
                <a:lnTo>
                  <a:pt x="369" y="538"/>
                </a:lnTo>
                <a:lnTo>
                  <a:pt x="335" y="534"/>
                </a:lnTo>
                <a:lnTo>
                  <a:pt x="304" y="525"/>
                </a:lnTo>
                <a:lnTo>
                  <a:pt x="275" y="509"/>
                </a:lnTo>
                <a:lnTo>
                  <a:pt x="250" y="488"/>
                </a:lnTo>
                <a:lnTo>
                  <a:pt x="229" y="463"/>
                </a:lnTo>
                <a:lnTo>
                  <a:pt x="215" y="436"/>
                </a:lnTo>
                <a:lnTo>
                  <a:pt x="204" y="403"/>
                </a:lnTo>
                <a:lnTo>
                  <a:pt x="202" y="370"/>
                </a:lnTo>
                <a:lnTo>
                  <a:pt x="204" y="336"/>
                </a:lnTo>
                <a:lnTo>
                  <a:pt x="215" y="305"/>
                </a:lnTo>
                <a:lnTo>
                  <a:pt x="229" y="276"/>
                </a:lnTo>
                <a:lnTo>
                  <a:pt x="250" y="251"/>
                </a:lnTo>
                <a:lnTo>
                  <a:pt x="275" y="230"/>
                </a:lnTo>
                <a:lnTo>
                  <a:pt x="304" y="214"/>
                </a:lnTo>
                <a:lnTo>
                  <a:pt x="335" y="205"/>
                </a:lnTo>
                <a:lnTo>
                  <a:pt x="369" y="201"/>
                </a:lnTo>
                <a:close/>
                <a:moveTo>
                  <a:pt x="327" y="34"/>
                </a:moveTo>
                <a:lnTo>
                  <a:pt x="319" y="69"/>
                </a:lnTo>
                <a:lnTo>
                  <a:pt x="314" y="79"/>
                </a:lnTo>
                <a:lnTo>
                  <a:pt x="305" y="87"/>
                </a:lnTo>
                <a:lnTo>
                  <a:pt x="295" y="93"/>
                </a:lnTo>
                <a:lnTo>
                  <a:pt x="259" y="104"/>
                </a:lnTo>
                <a:lnTo>
                  <a:pt x="226" y="121"/>
                </a:lnTo>
                <a:lnTo>
                  <a:pt x="220" y="124"/>
                </a:lnTo>
                <a:lnTo>
                  <a:pt x="215" y="125"/>
                </a:lnTo>
                <a:lnTo>
                  <a:pt x="209" y="127"/>
                </a:lnTo>
                <a:lnTo>
                  <a:pt x="203" y="125"/>
                </a:lnTo>
                <a:lnTo>
                  <a:pt x="198" y="124"/>
                </a:lnTo>
                <a:lnTo>
                  <a:pt x="192" y="121"/>
                </a:lnTo>
                <a:lnTo>
                  <a:pt x="161" y="103"/>
                </a:lnTo>
                <a:lnTo>
                  <a:pt x="102" y="162"/>
                </a:lnTo>
                <a:lnTo>
                  <a:pt x="120" y="192"/>
                </a:lnTo>
                <a:lnTo>
                  <a:pt x="124" y="204"/>
                </a:lnTo>
                <a:lnTo>
                  <a:pt x="124" y="216"/>
                </a:lnTo>
                <a:lnTo>
                  <a:pt x="120" y="226"/>
                </a:lnTo>
                <a:lnTo>
                  <a:pt x="105" y="260"/>
                </a:lnTo>
                <a:lnTo>
                  <a:pt x="92" y="295"/>
                </a:lnTo>
                <a:lnTo>
                  <a:pt x="86" y="306"/>
                </a:lnTo>
                <a:lnTo>
                  <a:pt x="79" y="315"/>
                </a:lnTo>
                <a:lnTo>
                  <a:pt x="68" y="319"/>
                </a:lnTo>
                <a:lnTo>
                  <a:pt x="33" y="328"/>
                </a:lnTo>
                <a:lnTo>
                  <a:pt x="33" y="411"/>
                </a:lnTo>
                <a:lnTo>
                  <a:pt x="34" y="411"/>
                </a:lnTo>
                <a:lnTo>
                  <a:pt x="68" y="420"/>
                </a:lnTo>
                <a:lnTo>
                  <a:pt x="79" y="425"/>
                </a:lnTo>
                <a:lnTo>
                  <a:pt x="86" y="433"/>
                </a:lnTo>
                <a:lnTo>
                  <a:pt x="92" y="443"/>
                </a:lnTo>
                <a:lnTo>
                  <a:pt x="105" y="479"/>
                </a:lnTo>
                <a:lnTo>
                  <a:pt x="120" y="513"/>
                </a:lnTo>
                <a:lnTo>
                  <a:pt x="124" y="525"/>
                </a:lnTo>
                <a:lnTo>
                  <a:pt x="124" y="536"/>
                </a:lnTo>
                <a:lnTo>
                  <a:pt x="120" y="547"/>
                </a:lnTo>
                <a:lnTo>
                  <a:pt x="102" y="578"/>
                </a:lnTo>
                <a:lnTo>
                  <a:pt x="161" y="636"/>
                </a:lnTo>
                <a:lnTo>
                  <a:pt x="192" y="617"/>
                </a:lnTo>
                <a:lnTo>
                  <a:pt x="198" y="615"/>
                </a:lnTo>
                <a:lnTo>
                  <a:pt x="203" y="614"/>
                </a:lnTo>
                <a:lnTo>
                  <a:pt x="209" y="614"/>
                </a:lnTo>
                <a:lnTo>
                  <a:pt x="215" y="614"/>
                </a:lnTo>
                <a:lnTo>
                  <a:pt x="220" y="615"/>
                </a:lnTo>
                <a:lnTo>
                  <a:pt x="226" y="617"/>
                </a:lnTo>
                <a:lnTo>
                  <a:pt x="259" y="634"/>
                </a:lnTo>
                <a:lnTo>
                  <a:pt x="295" y="646"/>
                </a:lnTo>
                <a:lnTo>
                  <a:pt x="305" y="652"/>
                </a:lnTo>
                <a:lnTo>
                  <a:pt x="314" y="659"/>
                </a:lnTo>
                <a:lnTo>
                  <a:pt x="319" y="670"/>
                </a:lnTo>
                <a:lnTo>
                  <a:pt x="327" y="705"/>
                </a:lnTo>
                <a:lnTo>
                  <a:pt x="411" y="705"/>
                </a:lnTo>
                <a:lnTo>
                  <a:pt x="419" y="670"/>
                </a:lnTo>
                <a:lnTo>
                  <a:pt x="424" y="659"/>
                </a:lnTo>
                <a:lnTo>
                  <a:pt x="432" y="652"/>
                </a:lnTo>
                <a:lnTo>
                  <a:pt x="444" y="646"/>
                </a:lnTo>
                <a:lnTo>
                  <a:pt x="479" y="634"/>
                </a:lnTo>
                <a:lnTo>
                  <a:pt x="512" y="617"/>
                </a:lnTo>
                <a:lnTo>
                  <a:pt x="517" y="615"/>
                </a:lnTo>
                <a:lnTo>
                  <a:pt x="524" y="614"/>
                </a:lnTo>
                <a:lnTo>
                  <a:pt x="529" y="614"/>
                </a:lnTo>
                <a:lnTo>
                  <a:pt x="535" y="614"/>
                </a:lnTo>
                <a:lnTo>
                  <a:pt x="541" y="615"/>
                </a:lnTo>
                <a:lnTo>
                  <a:pt x="546" y="617"/>
                </a:lnTo>
                <a:lnTo>
                  <a:pt x="577" y="636"/>
                </a:lnTo>
                <a:lnTo>
                  <a:pt x="636" y="578"/>
                </a:lnTo>
                <a:lnTo>
                  <a:pt x="618" y="547"/>
                </a:lnTo>
                <a:lnTo>
                  <a:pt x="613" y="536"/>
                </a:lnTo>
                <a:lnTo>
                  <a:pt x="613" y="525"/>
                </a:lnTo>
                <a:lnTo>
                  <a:pt x="618" y="513"/>
                </a:lnTo>
                <a:lnTo>
                  <a:pt x="634" y="479"/>
                </a:lnTo>
                <a:lnTo>
                  <a:pt x="645" y="443"/>
                </a:lnTo>
                <a:lnTo>
                  <a:pt x="651" y="433"/>
                </a:lnTo>
                <a:lnTo>
                  <a:pt x="660" y="425"/>
                </a:lnTo>
                <a:lnTo>
                  <a:pt x="670" y="420"/>
                </a:lnTo>
                <a:lnTo>
                  <a:pt x="704" y="411"/>
                </a:lnTo>
                <a:lnTo>
                  <a:pt x="706" y="411"/>
                </a:lnTo>
                <a:lnTo>
                  <a:pt x="706" y="328"/>
                </a:lnTo>
                <a:lnTo>
                  <a:pt x="670" y="319"/>
                </a:lnTo>
                <a:lnTo>
                  <a:pt x="660" y="315"/>
                </a:lnTo>
                <a:lnTo>
                  <a:pt x="651" y="306"/>
                </a:lnTo>
                <a:lnTo>
                  <a:pt x="645" y="295"/>
                </a:lnTo>
                <a:lnTo>
                  <a:pt x="634" y="260"/>
                </a:lnTo>
                <a:lnTo>
                  <a:pt x="618" y="226"/>
                </a:lnTo>
                <a:lnTo>
                  <a:pt x="613" y="216"/>
                </a:lnTo>
                <a:lnTo>
                  <a:pt x="613" y="204"/>
                </a:lnTo>
                <a:lnTo>
                  <a:pt x="618" y="192"/>
                </a:lnTo>
                <a:lnTo>
                  <a:pt x="636" y="162"/>
                </a:lnTo>
                <a:lnTo>
                  <a:pt x="577" y="103"/>
                </a:lnTo>
                <a:lnTo>
                  <a:pt x="546" y="121"/>
                </a:lnTo>
                <a:lnTo>
                  <a:pt x="541" y="124"/>
                </a:lnTo>
                <a:lnTo>
                  <a:pt x="535" y="125"/>
                </a:lnTo>
                <a:lnTo>
                  <a:pt x="529" y="127"/>
                </a:lnTo>
                <a:lnTo>
                  <a:pt x="524" y="125"/>
                </a:lnTo>
                <a:lnTo>
                  <a:pt x="517" y="124"/>
                </a:lnTo>
                <a:lnTo>
                  <a:pt x="512" y="121"/>
                </a:lnTo>
                <a:lnTo>
                  <a:pt x="479" y="104"/>
                </a:lnTo>
                <a:lnTo>
                  <a:pt x="444" y="93"/>
                </a:lnTo>
                <a:lnTo>
                  <a:pt x="432" y="87"/>
                </a:lnTo>
                <a:lnTo>
                  <a:pt x="424" y="79"/>
                </a:lnTo>
                <a:lnTo>
                  <a:pt x="419" y="69"/>
                </a:lnTo>
                <a:lnTo>
                  <a:pt x="411" y="34"/>
                </a:lnTo>
                <a:lnTo>
                  <a:pt x="327" y="34"/>
                </a:lnTo>
                <a:close/>
                <a:moveTo>
                  <a:pt x="319" y="0"/>
                </a:moveTo>
                <a:lnTo>
                  <a:pt x="419" y="0"/>
                </a:lnTo>
                <a:lnTo>
                  <a:pt x="427" y="2"/>
                </a:lnTo>
                <a:lnTo>
                  <a:pt x="435" y="7"/>
                </a:lnTo>
                <a:lnTo>
                  <a:pt x="440" y="15"/>
                </a:lnTo>
                <a:lnTo>
                  <a:pt x="442" y="24"/>
                </a:lnTo>
                <a:lnTo>
                  <a:pt x="452" y="60"/>
                </a:lnTo>
                <a:lnTo>
                  <a:pt x="492" y="74"/>
                </a:lnTo>
                <a:lnTo>
                  <a:pt x="529" y="93"/>
                </a:lnTo>
                <a:lnTo>
                  <a:pt x="560" y="73"/>
                </a:lnTo>
                <a:lnTo>
                  <a:pt x="567" y="70"/>
                </a:lnTo>
                <a:lnTo>
                  <a:pt x="573" y="68"/>
                </a:lnTo>
                <a:lnTo>
                  <a:pt x="580" y="68"/>
                </a:lnTo>
                <a:lnTo>
                  <a:pt x="585" y="68"/>
                </a:lnTo>
                <a:lnTo>
                  <a:pt x="590" y="70"/>
                </a:lnTo>
                <a:lnTo>
                  <a:pt x="596" y="73"/>
                </a:lnTo>
                <a:lnTo>
                  <a:pt x="665" y="144"/>
                </a:lnTo>
                <a:lnTo>
                  <a:pt x="670" y="151"/>
                </a:lnTo>
                <a:lnTo>
                  <a:pt x="672" y="159"/>
                </a:lnTo>
                <a:lnTo>
                  <a:pt x="669" y="168"/>
                </a:lnTo>
                <a:lnTo>
                  <a:pt x="665" y="178"/>
                </a:lnTo>
                <a:lnTo>
                  <a:pt x="647" y="209"/>
                </a:lnTo>
                <a:lnTo>
                  <a:pt x="665" y="247"/>
                </a:lnTo>
                <a:lnTo>
                  <a:pt x="678" y="286"/>
                </a:lnTo>
                <a:lnTo>
                  <a:pt x="713" y="295"/>
                </a:lnTo>
                <a:lnTo>
                  <a:pt x="723" y="299"/>
                </a:lnTo>
                <a:lnTo>
                  <a:pt x="730" y="305"/>
                </a:lnTo>
                <a:lnTo>
                  <a:pt x="737" y="311"/>
                </a:lnTo>
                <a:lnTo>
                  <a:pt x="738" y="320"/>
                </a:lnTo>
                <a:lnTo>
                  <a:pt x="738" y="418"/>
                </a:lnTo>
                <a:lnTo>
                  <a:pt x="737" y="428"/>
                </a:lnTo>
                <a:lnTo>
                  <a:pt x="730" y="434"/>
                </a:lnTo>
                <a:lnTo>
                  <a:pt x="723" y="439"/>
                </a:lnTo>
                <a:lnTo>
                  <a:pt x="713" y="443"/>
                </a:lnTo>
                <a:lnTo>
                  <a:pt x="678" y="453"/>
                </a:lnTo>
                <a:lnTo>
                  <a:pt x="665" y="492"/>
                </a:lnTo>
                <a:lnTo>
                  <a:pt x="647" y="530"/>
                </a:lnTo>
                <a:lnTo>
                  <a:pt x="665" y="561"/>
                </a:lnTo>
                <a:lnTo>
                  <a:pt x="669" y="570"/>
                </a:lnTo>
                <a:lnTo>
                  <a:pt x="672" y="580"/>
                </a:lnTo>
                <a:lnTo>
                  <a:pt x="670" y="587"/>
                </a:lnTo>
                <a:lnTo>
                  <a:pt x="665" y="597"/>
                </a:lnTo>
                <a:lnTo>
                  <a:pt x="596" y="666"/>
                </a:lnTo>
                <a:lnTo>
                  <a:pt x="590" y="669"/>
                </a:lnTo>
                <a:lnTo>
                  <a:pt x="586" y="671"/>
                </a:lnTo>
                <a:lnTo>
                  <a:pt x="581" y="671"/>
                </a:lnTo>
                <a:lnTo>
                  <a:pt x="575" y="671"/>
                </a:lnTo>
                <a:lnTo>
                  <a:pt x="567" y="669"/>
                </a:lnTo>
                <a:lnTo>
                  <a:pt x="560" y="666"/>
                </a:lnTo>
                <a:lnTo>
                  <a:pt x="529" y="646"/>
                </a:lnTo>
                <a:lnTo>
                  <a:pt x="492" y="665"/>
                </a:lnTo>
                <a:lnTo>
                  <a:pt x="452" y="679"/>
                </a:lnTo>
                <a:lnTo>
                  <a:pt x="442" y="714"/>
                </a:lnTo>
                <a:lnTo>
                  <a:pt x="440" y="724"/>
                </a:lnTo>
                <a:lnTo>
                  <a:pt x="435" y="731"/>
                </a:lnTo>
                <a:lnTo>
                  <a:pt x="427" y="737"/>
                </a:lnTo>
                <a:lnTo>
                  <a:pt x="419" y="739"/>
                </a:lnTo>
                <a:lnTo>
                  <a:pt x="319" y="739"/>
                </a:lnTo>
                <a:lnTo>
                  <a:pt x="310" y="737"/>
                </a:lnTo>
                <a:lnTo>
                  <a:pt x="304" y="731"/>
                </a:lnTo>
                <a:lnTo>
                  <a:pt x="298" y="724"/>
                </a:lnTo>
                <a:lnTo>
                  <a:pt x="295" y="714"/>
                </a:lnTo>
                <a:lnTo>
                  <a:pt x="287" y="679"/>
                </a:lnTo>
                <a:lnTo>
                  <a:pt x="246" y="665"/>
                </a:lnTo>
                <a:lnTo>
                  <a:pt x="209" y="646"/>
                </a:lnTo>
                <a:lnTo>
                  <a:pt x="178" y="666"/>
                </a:lnTo>
                <a:lnTo>
                  <a:pt x="171" y="669"/>
                </a:lnTo>
                <a:lnTo>
                  <a:pt x="164" y="671"/>
                </a:lnTo>
                <a:lnTo>
                  <a:pt x="157" y="671"/>
                </a:lnTo>
                <a:lnTo>
                  <a:pt x="152" y="671"/>
                </a:lnTo>
                <a:lnTo>
                  <a:pt x="147" y="669"/>
                </a:lnTo>
                <a:lnTo>
                  <a:pt x="143" y="666"/>
                </a:lnTo>
                <a:lnTo>
                  <a:pt x="73" y="597"/>
                </a:lnTo>
                <a:lnTo>
                  <a:pt x="68" y="587"/>
                </a:lnTo>
                <a:lnTo>
                  <a:pt x="67" y="580"/>
                </a:lnTo>
                <a:lnTo>
                  <a:pt x="69" y="570"/>
                </a:lnTo>
                <a:lnTo>
                  <a:pt x="73" y="561"/>
                </a:lnTo>
                <a:lnTo>
                  <a:pt x="92" y="530"/>
                </a:lnTo>
                <a:lnTo>
                  <a:pt x="73" y="492"/>
                </a:lnTo>
                <a:lnTo>
                  <a:pt x="60" y="453"/>
                </a:lnTo>
                <a:lnTo>
                  <a:pt x="24" y="443"/>
                </a:lnTo>
                <a:lnTo>
                  <a:pt x="16" y="439"/>
                </a:lnTo>
                <a:lnTo>
                  <a:pt x="8" y="434"/>
                </a:lnTo>
                <a:lnTo>
                  <a:pt x="1" y="428"/>
                </a:lnTo>
                <a:lnTo>
                  <a:pt x="0" y="418"/>
                </a:lnTo>
                <a:lnTo>
                  <a:pt x="0" y="320"/>
                </a:lnTo>
                <a:lnTo>
                  <a:pt x="1" y="311"/>
                </a:lnTo>
                <a:lnTo>
                  <a:pt x="8" y="305"/>
                </a:lnTo>
                <a:lnTo>
                  <a:pt x="16" y="299"/>
                </a:lnTo>
                <a:lnTo>
                  <a:pt x="24" y="295"/>
                </a:lnTo>
                <a:lnTo>
                  <a:pt x="60" y="286"/>
                </a:lnTo>
                <a:lnTo>
                  <a:pt x="73" y="247"/>
                </a:lnTo>
                <a:lnTo>
                  <a:pt x="92" y="209"/>
                </a:lnTo>
                <a:lnTo>
                  <a:pt x="73" y="178"/>
                </a:lnTo>
                <a:lnTo>
                  <a:pt x="69" y="168"/>
                </a:lnTo>
                <a:lnTo>
                  <a:pt x="67" y="159"/>
                </a:lnTo>
                <a:lnTo>
                  <a:pt x="68" y="151"/>
                </a:lnTo>
                <a:lnTo>
                  <a:pt x="73" y="144"/>
                </a:lnTo>
                <a:lnTo>
                  <a:pt x="143" y="73"/>
                </a:lnTo>
                <a:lnTo>
                  <a:pt x="147" y="70"/>
                </a:lnTo>
                <a:lnTo>
                  <a:pt x="152" y="68"/>
                </a:lnTo>
                <a:lnTo>
                  <a:pt x="157" y="68"/>
                </a:lnTo>
                <a:lnTo>
                  <a:pt x="165" y="68"/>
                </a:lnTo>
                <a:lnTo>
                  <a:pt x="171" y="70"/>
                </a:lnTo>
                <a:lnTo>
                  <a:pt x="178" y="73"/>
                </a:lnTo>
                <a:lnTo>
                  <a:pt x="209" y="93"/>
                </a:lnTo>
                <a:lnTo>
                  <a:pt x="246" y="74"/>
                </a:lnTo>
                <a:lnTo>
                  <a:pt x="287" y="60"/>
                </a:lnTo>
                <a:lnTo>
                  <a:pt x="295" y="24"/>
                </a:lnTo>
                <a:lnTo>
                  <a:pt x="298" y="15"/>
                </a:lnTo>
                <a:lnTo>
                  <a:pt x="304" y="7"/>
                </a:lnTo>
                <a:lnTo>
                  <a:pt x="310" y="2"/>
                </a:lnTo>
                <a:lnTo>
                  <a:pt x="31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苏新诗柳楷简" pitchFamily="2" charset="-122"/>
              <a:ea typeface="苏新诗柳楷简" pitchFamily="2" charset="-122"/>
            </a:endParaRPr>
          </a:p>
        </p:txBody>
      </p:sp>
      <p:sp>
        <p:nvSpPr>
          <p:cNvPr id="24" name="稻壳儿搜索【幻雨工作室】_14"/>
          <p:cNvSpPr/>
          <p:nvPr/>
        </p:nvSpPr>
        <p:spPr>
          <a:xfrm>
            <a:off x="4730750" y="2797175"/>
            <a:ext cx="1516063" cy="1516063"/>
          </a:xfrm>
          <a:prstGeom prst="diamond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33808" name="稻壳儿搜索【幻雨工作室】_15"/>
          <p:cNvSpPr>
            <a:spLocks noEditPoints="1" noChangeArrowheads="1"/>
          </p:cNvSpPr>
          <p:nvPr/>
        </p:nvSpPr>
        <p:spPr bwMode="auto">
          <a:xfrm>
            <a:off x="5249863" y="3359150"/>
            <a:ext cx="477837" cy="392113"/>
          </a:xfrm>
          <a:custGeom>
            <a:avLst/>
            <a:gdLst>
              <a:gd name="T0" fmla="*/ 707 w 819"/>
              <a:gd name="T1" fmla="*/ 107 h 670"/>
              <a:gd name="T2" fmla="*/ 733 w 819"/>
              <a:gd name="T3" fmla="*/ 246 h 670"/>
              <a:gd name="T4" fmla="*/ 721 w 819"/>
              <a:gd name="T5" fmla="*/ 326 h 670"/>
              <a:gd name="T6" fmla="*/ 700 w 819"/>
              <a:gd name="T7" fmla="*/ 420 h 670"/>
              <a:gd name="T8" fmla="*/ 741 w 819"/>
              <a:gd name="T9" fmla="*/ 465 h 670"/>
              <a:gd name="T10" fmla="*/ 817 w 819"/>
              <a:gd name="T11" fmla="*/ 551 h 670"/>
              <a:gd name="T12" fmla="*/ 816 w 819"/>
              <a:gd name="T13" fmla="*/ 589 h 670"/>
              <a:gd name="T14" fmla="*/ 700 w 819"/>
              <a:gd name="T15" fmla="*/ 558 h 670"/>
              <a:gd name="T16" fmla="*/ 717 w 819"/>
              <a:gd name="T17" fmla="*/ 496 h 670"/>
              <a:gd name="T18" fmla="*/ 662 w 819"/>
              <a:gd name="T19" fmla="*/ 376 h 670"/>
              <a:gd name="T20" fmla="*/ 691 w 819"/>
              <a:gd name="T21" fmla="*/ 304 h 670"/>
              <a:gd name="T22" fmla="*/ 698 w 819"/>
              <a:gd name="T23" fmla="*/ 233 h 670"/>
              <a:gd name="T24" fmla="*/ 685 w 819"/>
              <a:gd name="T25" fmla="*/ 137 h 670"/>
              <a:gd name="T26" fmla="*/ 630 w 819"/>
              <a:gd name="T27" fmla="*/ 113 h 670"/>
              <a:gd name="T28" fmla="*/ 615 w 819"/>
              <a:gd name="T29" fmla="*/ 75 h 670"/>
              <a:gd name="T30" fmla="*/ 228 w 819"/>
              <a:gd name="T31" fmla="*/ 116 h 670"/>
              <a:gd name="T32" fmla="*/ 157 w 819"/>
              <a:gd name="T33" fmla="*/ 124 h 670"/>
              <a:gd name="T34" fmla="*/ 113 w 819"/>
              <a:gd name="T35" fmla="*/ 190 h 670"/>
              <a:gd name="T36" fmla="*/ 127 w 819"/>
              <a:gd name="T37" fmla="*/ 284 h 670"/>
              <a:gd name="T38" fmla="*/ 142 w 819"/>
              <a:gd name="T39" fmla="*/ 323 h 670"/>
              <a:gd name="T40" fmla="*/ 139 w 819"/>
              <a:gd name="T41" fmla="*/ 466 h 670"/>
              <a:gd name="T42" fmla="*/ 53 w 819"/>
              <a:gd name="T43" fmla="*/ 525 h 670"/>
              <a:gd name="T44" fmla="*/ 13 w 819"/>
              <a:gd name="T45" fmla="*/ 594 h 670"/>
              <a:gd name="T46" fmla="*/ 0 w 819"/>
              <a:gd name="T47" fmla="*/ 579 h 670"/>
              <a:gd name="T48" fmla="*/ 40 w 819"/>
              <a:gd name="T49" fmla="*/ 486 h 670"/>
              <a:gd name="T50" fmla="*/ 100 w 819"/>
              <a:gd name="T51" fmla="*/ 454 h 670"/>
              <a:gd name="T52" fmla="*/ 113 w 819"/>
              <a:gd name="T53" fmla="*/ 349 h 670"/>
              <a:gd name="T54" fmla="*/ 89 w 819"/>
              <a:gd name="T55" fmla="*/ 300 h 670"/>
              <a:gd name="T56" fmla="*/ 81 w 819"/>
              <a:gd name="T57" fmla="*/ 161 h 670"/>
              <a:gd name="T58" fmla="*/ 168 w 819"/>
              <a:gd name="T59" fmla="*/ 80 h 670"/>
              <a:gd name="T60" fmla="*/ 375 w 819"/>
              <a:gd name="T61" fmla="*/ 51 h 670"/>
              <a:gd name="T62" fmla="*/ 299 w 819"/>
              <a:gd name="T63" fmla="*/ 145 h 670"/>
              <a:gd name="T64" fmla="*/ 322 w 819"/>
              <a:gd name="T65" fmla="*/ 238 h 670"/>
              <a:gd name="T66" fmla="*/ 320 w 819"/>
              <a:gd name="T67" fmla="*/ 300 h 670"/>
              <a:gd name="T68" fmla="*/ 351 w 819"/>
              <a:gd name="T69" fmla="*/ 346 h 670"/>
              <a:gd name="T70" fmla="*/ 331 w 819"/>
              <a:gd name="T71" fmla="*/ 507 h 670"/>
              <a:gd name="T72" fmla="*/ 232 w 819"/>
              <a:gd name="T73" fmla="*/ 559 h 670"/>
              <a:gd name="T74" fmla="*/ 644 w 819"/>
              <a:gd name="T75" fmla="*/ 613 h 670"/>
              <a:gd name="T76" fmla="*/ 547 w 819"/>
              <a:gd name="T77" fmla="*/ 542 h 670"/>
              <a:gd name="T78" fmla="*/ 457 w 819"/>
              <a:gd name="T79" fmla="*/ 448 h 670"/>
              <a:gd name="T80" fmla="*/ 495 w 819"/>
              <a:gd name="T81" fmla="*/ 306 h 670"/>
              <a:gd name="T82" fmla="*/ 504 w 819"/>
              <a:gd name="T83" fmla="*/ 289 h 670"/>
              <a:gd name="T84" fmla="*/ 516 w 819"/>
              <a:gd name="T85" fmla="*/ 203 h 670"/>
              <a:gd name="T86" fmla="*/ 488 w 819"/>
              <a:gd name="T87" fmla="*/ 67 h 670"/>
              <a:gd name="T88" fmla="*/ 450 w 819"/>
              <a:gd name="T89" fmla="*/ 1 h 670"/>
              <a:gd name="T90" fmla="*/ 551 w 819"/>
              <a:gd name="T91" fmla="*/ 119 h 670"/>
              <a:gd name="T92" fmla="*/ 542 w 819"/>
              <a:gd name="T93" fmla="*/ 285 h 670"/>
              <a:gd name="T94" fmla="*/ 517 w 819"/>
              <a:gd name="T95" fmla="*/ 338 h 670"/>
              <a:gd name="T96" fmla="*/ 500 w 819"/>
              <a:gd name="T97" fmla="*/ 459 h 670"/>
              <a:gd name="T98" fmla="*/ 558 w 819"/>
              <a:gd name="T99" fmla="*/ 507 h 670"/>
              <a:gd name="T100" fmla="*/ 669 w 819"/>
              <a:gd name="T101" fmla="*/ 579 h 670"/>
              <a:gd name="T102" fmla="*/ 687 w 819"/>
              <a:gd name="T103" fmla="*/ 658 h 670"/>
              <a:gd name="T104" fmla="*/ 149 w 819"/>
              <a:gd name="T105" fmla="*/ 670 h 670"/>
              <a:gd name="T106" fmla="*/ 131 w 819"/>
              <a:gd name="T107" fmla="*/ 656 h 670"/>
              <a:gd name="T108" fmla="*/ 164 w 819"/>
              <a:gd name="T109" fmla="*/ 562 h 670"/>
              <a:gd name="T110" fmla="*/ 263 w 819"/>
              <a:gd name="T111" fmla="*/ 505 h 670"/>
              <a:gd name="T112" fmla="*/ 326 w 819"/>
              <a:gd name="T113" fmla="*/ 442 h 670"/>
              <a:gd name="T114" fmla="*/ 296 w 819"/>
              <a:gd name="T115" fmla="*/ 330 h 670"/>
              <a:gd name="T116" fmla="*/ 280 w 819"/>
              <a:gd name="T117" fmla="*/ 264 h 670"/>
              <a:gd name="T118" fmla="*/ 269 w 819"/>
              <a:gd name="T119" fmla="*/ 110 h 670"/>
              <a:gd name="T120" fmla="*/ 367 w 819"/>
              <a:gd name="T121" fmla="*/ 13 h 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819" h="670">
                <a:moveTo>
                  <a:pt x="615" y="75"/>
                </a:moveTo>
                <a:lnTo>
                  <a:pt x="635" y="76"/>
                </a:lnTo>
                <a:lnTo>
                  <a:pt x="652" y="80"/>
                </a:lnTo>
                <a:lnTo>
                  <a:pt x="668" y="85"/>
                </a:lnTo>
                <a:lnTo>
                  <a:pt x="678" y="90"/>
                </a:lnTo>
                <a:lnTo>
                  <a:pt x="694" y="98"/>
                </a:lnTo>
                <a:lnTo>
                  <a:pt x="707" y="107"/>
                </a:lnTo>
                <a:lnTo>
                  <a:pt x="717" y="119"/>
                </a:lnTo>
                <a:lnTo>
                  <a:pt x="728" y="137"/>
                </a:lnTo>
                <a:lnTo>
                  <a:pt x="738" y="161"/>
                </a:lnTo>
                <a:lnTo>
                  <a:pt x="745" y="183"/>
                </a:lnTo>
                <a:lnTo>
                  <a:pt x="744" y="207"/>
                </a:lnTo>
                <a:lnTo>
                  <a:pt x="740" y="228"/>
                </a:lnTo>
                <a:lnTo>
                  <a:pt x="733" y="246"/>
                </a:lnTo>
                <a:lnTo>
                  <a:pt x="727" y="262"/>
                </a:lnTo>
                <a:lnTo>
                  <a:pt x="729" y="283"/>
                </a:lnTo>
                <a:lnTo>
                  <a:pt x="730" y="300"/>
                </a:lnTo>
                <a:lnTo>
                  <a:pt x="728" y="311"/>
                </a:lnTo>
                <a:lnTo>
                  <a:pt x="725" y="319"/>
                </a:lnTo>
                <a:lnTo>
                  <a:pt x="723" y="325"/>
                </a:lnTo>
                <a:lnTo>
                  <a:pt x="721" y="326"/>
                </a:lnTo>
                <a:lnTo>
                  <a:pt x="717" y="332"/>
                </a:lnTo>
                <a:lnTo>
                  <a:pt x="712" y="340"/>
                </a:lnTo>
                <a:lnTo>
                  <a:pt x="707" y="349"/>
                </a:lnTo>
                <a:lnTo>
                  <a:pt x="703" y="364"/>
                </a:lnTo>
                <a:lnTo>
                  <a:pt x="700" y="380"/>
                </a:lnTo>
                <a:lnTo>
                  <a:pt x="699" y="402"/>
                </a:lnTo>
                <a:lnTo>
                  <a:pt x="700" y="420"/>
                </a:lnTo>
                <a:lnTo>
                  <a:pt x="706" y="435"/>
                </a:lnTo>
                <a:lnTo>
                  <a:pt x="712" y="445"/>
                </a:lnTo>
                <a:lnTo>
                  <a:pt x="720" y="454"/>
                </a:lnTo>
                <a:lnTo>
                  <a:pt x="727" y="459"/>
                </a:lnTo>
                <a:lnTo>
                  <a:pt x="734" y="463"/>
                </a:lnTo>
                <a:lnTo>
                  <a:pt x="738" y="465"/>
                </a:lnTo>
                <a:lnTo>
                  <a:pt x="741" y="465"/>
                </a:lnTo>
                <a:lnTo>
                  <a:pt x="754" y="470"/>
                </a:lnTo>
                <a:lnTo>
                  <a:pt x="767" y="478"/>
                </a:lnTo>
                <a:lnTo>
                  <a:pt x="780" y="486"/>
                </a:lnTo>
                <a:lnTo>
                  <a:pt x="792" y="497"/>
                </a:lnTo>
                <a:lnTo>
                  <a:pt x="804" y="512"/>
                </a:lnTo>
                <a:lnTo>
                  <a:pt x="812" y="530"/>
                </a:lnTo>
                <a:lnTo>
                  <a:pt x="817" y="551"/>
                </a:lnTo>
                <a:lnTo>
                  <a:pt x="819" y="577"/>
                </a:lnTo>
                <a:lnTo>
                  <a:pt x="819" y="579"/>
                </a:lnTo>
                <a:lnTo>
                  <a:pt x="819" y="581"/>
                </a:lnTo>
                <a:lnTo>
                  <a:pt x="818" y="584"/>
                </a:lnTo>
                <a:lnTo>
                  <a:pt x="817" y="586"/>
                </a:lnTo>
                <a:lnTo>
                  <a:pt x="816" y="589"/>
                </a:lnTo>
                <a:lnTo>
                  <a:pt x="813" y="592"/>
                </a:lnTo>
                <a:lnTo>
                  <a:pt x="810" y="593"/>
                </a:lnTo>
                <a:lnTo>
                  <a:pt x="806" y="594"/>
                </a:lnTo>
                <a:lnTo>
                  <a:pt x="801" y="596"/>
                </a:lnTo>
                <a:lnTo>
                  <a:pt x="717" y="596"/>
                </a:lnTo>
                <a:lnTo>
                  <a:pt x="710" y="576"/>
                </a:lnTo>
                <a:lnTo>
                  <a:pt x="700" y="558"/>
                </a:lnTo>
                <a:lnTo>
                  <a:pt x="780" y="558"/>
                </a:lnTo>
                <a:lnTo>
                  <a:pt x="776" y="539"/>
                </a:lnTo>
                <a:lnTo>
                  <a:pt x="767" y="525"/>
                </a:lnTo>
                <a:lnTo>
                  <a:pt x="757" y="514"/>
                </a:lnTo>
                <a:lnTo>
                  <a:pt x="744" y="507"/>
                </a:lnTo>
                <a:lnTo>
                  <a:pt x="729" y="501"/>
                </a:lnTo>
                <a:lnTo>
                  <a:pt x="717" y="496"/>
                </a:lnTo>
                <a:lnTo>
                  <a:pt x="706" y="490"/>
                </a:lnTo>
                <a:lnTo>
                  <a:pt x="693" y="479"/>
                </a:lnTo>
                <a:lnTo>
                  <a:pt x="681" y="466"/>
                </a:lnTo>
                <a:lnTo>
                  <a:pt x="670" y="448"/>
                </a:lnTo>
                <a:lnTo>
                  <a:pt x="664" y="427"/>
                </a:lnTo>
                <a:lnTo>
                  <a:pt x="661" y="402"/>
                </a:lnTo>
                <a:lnTo>
                  <a:pt x="662" y="376"/>
                </a:lnTo>
                <a:lnTo>
                  <a:pt x="666" y="355"/>
                </a:lnTo>
                <a:lnTo>
                  <a:pt x="672" y="336"/>
                </a:lnTo>
                <a:lnTo>
                  <a:pt x="678" y="323"/>
                </a:lnTo>
                <a:lnTo>
                  <a:pt x="685" y="313"/>
                </a:lnTo>
                <a:lnTo>
                  <a:pt x="690" y="305"/>
                </a:lnTo>
                <a:lnTo>
                  <a:pt x="691" y="304"/>
                </a:lnTo>
                <a:lnTo>
                  <a:pt x="693" y="300"/>
                </a:lnTo>
                <a:lnTo>
                  <a:pt x="693" y="293"/>
                </a:lnTo>
                <a:lnTo>
                  <a:pt x="693" y="284"/>
                </a:lnTo>
                <a:lnTo>
                  <a:pt x="690" y="270"/>
                </a:lnTo>
                <a:lnTo>
                  <a:pt x="689" y="258"/>
                </a:lnTo>
                <a:lnTo>
                  <a:pt x="693" y="245"/>
                </a:lnTo>
                <a:lnTo>
                  <a:pt x="698" y="233"/>
                </a:lnTo>
                <a:lnTo>
                  <a:pt x="703" y="220"/>
                </a:lnTo>
                <a:lnTo>
                  <a:pt x="707" y="204"/>
                </a:lnTo>
                <a:lnTo>
                  <a:pt x="707" y="190"/>
                </a:lnTo>
                <a:lnTo>
                  <a:pt x="704" y="174"/>
                </a:lnTo>
                <a:lnTo>
                  <a:pt x="696" y="157"/>
                </a:lnTo>
                <a:lnTo>
                  <a:pt x="690" y="145"/>
                </a:lnTo>
                <a:lnTo>
                  <a:pt x="685" y="137"/>
                </a:lnTo>
                <a:lnTo>
                  <a:pt x="678" y="132"/>
                </a:lnTo>
                <a:lnTo>
                  <a:pt x="672" y="128"/>
                </a:lnTo>
                <a:lnTo>
                  <a:pt x="662" y="124"/>
                </a:lnTo>
                <a:lnTo>
                  <a:pt x="657" y="122"/>
                </a:lnTo>
                <a:lnTo>
                  <a:pt x="652" y="118"/>
                </a:lnTo>
                <a:lnTo>
                  <a:pt x="641" y="115"/>
                </a:lnTo>
                <a:lnTo>
                  <a:pt x="630" y="113"/>
                </a:lnTo>
                <a:lnTo>
                  <a:pt x="615" y="111"/>
                </a:lnTo>
                <a:lnTo>
                  <a:pt x="601" y="113"/>
                </a:lnTo>
                <a:lnTo>
                  <a:pt x="590" y="116"/>
                </a:lnTo>
                <a:lnTo>
                  <a:pt x="589" y="118"/>
                </a:lnTo>
                <a:lnTo>
                  <a:pt x="577" y="81"/>
                </a:lnTo>
                <a:lnTo>
                  <a:pt x="596" y="76"/>
                </a:lnTo>
                <a:lnTo>
                  <a:pt x="615" y="75"/>
                </a:lnTo>
                <a:close/>
                <a:moveTo>
                  <a:pt x="204" y="75"/>
                </a:moveTo>
                <a:lnTo>
                  <a:pt x="223" y="76"/>
                </a:lnTo>
                <a:lnTo>
                  <a:pt x="241" y="81"/>
                </a:lnTo>
                <a:lnTo>
                  <a:pt x="237" y="89"/>
                </a:lnTo>
                <a:lnTo>
                  <a:pt x="235" y="97"/>
                </a:lnTo>
                <a:lnTo>
                  <a:pt x="231" y="106"/>
                </a:lnTo>
                <a:lnTo>
                  <a:pt x="228" y="116"/>
                </a:lnTo>
                <a:lnTo>
                  <a:pt x="218" y="113"/>
                </a:lnTo>
                <a:lnTo>
                  <a:pt x="204" y="111"/>
                </a:lnTo>
                <a:lnTo>
                  <a:pt x="190" y="113"/>
                </a:lnTo>
                <a:lnTo>
                  <a:pt x="178" y="115"/>
                </a:lnTo>
                <a:lnTo>
                  <a:pt x="168" y="118"/>
                </a:lnTo>
                <a:lnTo>
                  <a:pt x="163" y="122"/>
                </a:lnTo>
                <a:lnTo>
                  <a:pt x="157" y="124"/>
                </a:lnTo>
                <a:lnTo>
                  <a:pt x="148" y="128"/>
                </a:lnTo>
                <a:lnTo>
                  <a:pt x="142" y="132"/>
                </a:lnTo>
                <a:lnTo>
                  <a:pt x="135" y="137"/>
                </a:lnTo>
                <a:lnTo>
                  <a:pt x="130" y="145"/>
                </a:lnTo>
                <a:lnTo>
                  <a:pt x="123" y="157"/>
                </a:lnTo>
                <a:lnTo>
                  <a:pt x="115" y="174"/>
                </a:lnTo>
                <a:lnTo>
                  <a:pt x="113" y="190"/>
                </a:lnTo>
                <a:lnTo>
                  <a:pt x="113" y="204"/>
                </a:lnTo>
                <a:lnTo>
                  <a:pt x="117" y="220"/>
                </a:lnTo>
                <a:lnTo>
                  <a:pt x="122" y="233"/>
                </a:lnTo>
                <a:lnTo>
                  <a:pt x="127" y="245"/>
                </a:lnTo>
                <a:lnTo>
                  <a:pt x="131" y="258"/>
                </a:lnTo>
                <a:lnTo>
                  <a:pt x="130" y="270"/>
                </a:lnTo>
                <a:lnTo>
                  <a:pt x="127" y="284"/>
                </a:lnTo>
                <a:lnTo>
                  <a:pt x="127" y="293"/>
                </a:lnTo>
                <a:lnTo>
                  <a:pt x="127" y="300"/>
                </a:lnTo>
                <a:lnTo>
                  <a:pt x="129" y="304"/>
                </a:lnTo>
                <a:lnTo>
                  <a:pt x="130" y="305"/>
                </a:lnTo>
                <a:lnTo>
                  <a:pt x="135" y="313"/>
                </a:lnTo>
                <a:lnTo>
                  <a:pt x="142" y="323"/>
                </a:lnTo>
                <a:lnTo>
                  <a:pt x="148" y="336"/>
                </a:lnTo>
                <a:lnTo>
                  <a:pt x="153" y="355"/>
                </a:lnTo>
                <a:lnTo>
                  <a:pt x="157" y="376"/>
                </a:lnTo>
                <a:lnTo>
                  <a:pt x="159" y="402"/>
                </a:lnTo>
                <a:lnTo>
                  <a:pt x="156" y="427"/>
                </a:lnTo>
                <a:lnTo>
                  <a:pt x="149" y="448"/>
                </a:lnTo>
                <a:lnTo>
                  <a:pt x="139" y="466"/>
                </a:lnTo>
                <a:lnTo>
                  <a:pt x="127" y="479"/>
                </a:lnTo>
                <a:lnTo>
                  <a:pt x="114" y="490"/>
                </a:lnTo>
                <a:lnTo>
                  <a:pt x="102" y="496"/>
                </a:lnTo>
                <a:lnTo>
                  <a:pt x="91" y="501"/>
                </a:lnTo>
                <a:lnTo>
                  <a:pt x="76" y="507"/>
                </a:lnTo>
                <a:lnTo>
                  <a:pt x="63" y="514"/>
                </a:lnTo>
                <a:lnTo>
                  <a:pt x="53" y="525"/>
                </a:lnTo>
                <a:lnTo>
                  <a:pt x="43" y="539"/>
                </a:lnTo>
                <a:lnTo>
                  <a:pt x="40" y="558"/>
                </a:lnTo>
                <a:lnTo>
                  <a:pt x="119" y="558"/>
                </a:lnTo>
                <a:lnTo>
                  <a:pt x="110" y="576"/>
                </a:lnTo>
                <a:lnTo>
                  <a:pt x="102" y="596"/>
                </a:lnTo>
                <a:lnTo>
                  <a:pt x="19" y="596"/>
                </a:lnTo>
                <a:lnTo>
                  <a:pt x="13" y="594"/>
                </a:lnTo>
                <a:lnTo>
                  <a:pt x="9" y="593"/>
                </a:lnTo>
                <a:lnTo>
                  <a:pt x="7" y="592"/>
                </a:lnTo>
                <a:lnTo>
                  <a:pt x="4" y="589"/>
                </a:lnTo>
                <a:lnTo>
                  <a:pt x="3" y="586"/>
                </a:lnTo>
                <a:lnTo>
                  <a:pt x="2" y="584"/>
                </a:lnTo>
                <a:lnTo>
                  <a:pt x="0" y="581"/>
                </a:lnTo>
                <a:lnTo>
                  <a:pt x="0" y="579"/>
                </a:lnTo>
                <a:lnTo>
                  <a:pt x="0" y="577"/>
                </a:lnTo>
                <a:lnTo>
                  <a:pt x="3" y="551"/>
                </a:lnTo>
                <a:lnTo>
                  <a:pt x="8" y="530"/>
                </a:lnTo>
                <a:lnTo>
                  <a:pt x="16" y="512"/>
                </a:lnTo>
                <a:lnTo>
                  <a:pt x="28" y="497"/>
                </a:lnTo>
                <a:lnTo>
                  <a:pt x="40" y="486"/>
                </a:lnTo>
                <a:lnTo>
                  <a:pt x="53" y="478"/>
                </a:lnTo>
                <a:lnTo>
                  <a:pt x="66" y="470"/>
                </a:lnTo>
                <a:lnTo>
                  <a:pt x="79" y="465"/>
                </a:lnTo>
                <a:lnTo>
                  <a:pt x="81" y="465"/>
                </a:lnTo>
                <a:lnTo>
                  <a:pt x="85" y="463"/>
                </a:lnTo>
                <a:lnTo>
                  <a:pt x="93" y="459"/>
                </a:lnTo>
                <a:lnTo>
                  <a:pt x="100" y="454"/>
                </a:lnTo>
                <a:lnTo>
                  <a:pt x="108" y="445"/>
                </a:lnTo>
                <a:lnTo>
                  <a:pt x="114" y="435"/>
                </a:lnTo>
                <a:lnTo>
                  <a:pt x="119" y="420"/>
                </a:lnTo>
                <a:lnTo>
                  <a:pt x="121" y="402"/>
                </a:lnTo>
                <a:lnTo>
                  <a:pt x="119" y="380"/>
                </a:lnTo>
                <a:lnTo>
                  <a:pt x="117" y="364"/>
                </a:lnTo>
                <a:lnTo>
                  <a:pt x="113" y="349"/>
                </a:lnTo>
                <a:lnTo>
                  <a:pt x="108" y="340"/>
                </a:lnTo>
                <a:lnTo>
                  <a:pt x="102" y="332"/>
                </a:lnTo>
                <a:lnTo>
                  <a:pt x="98" y="326"/>
                </a:lnTo>
                <a:lnTo>
                  <a:pt x="97" y="325"/>
                </a:lnTo>
                <a:lnTo>
                  <a:pt x="95" y="319"/>
                </a:lnTo>
                <a:lnTo>
                  <a:pt x="92" y="311"/>
                </a:lnTo>
                <a:lnTo>
                  <a:pt x="89" y="300"/>
                </a:lnTo>
                <a:lnTo>
                  <a:pt x="91" y="283"/>
                </a:lnTo>
                <a:lnTo>
                  <a:pt x="93" y="262"/>
                </a:lnTo>
                <a:lnTo>
                  <a:pt x="87" y="246"/>
                </a:lnTo>
                <a:lnTo>
                  <a:pt x="80" y="228"/>
                </a:lnTo>
                <a:lnTo>
                  <a:pt x="76" y="207"/>
                </a:lnTo>
                <a:lnTo>
                  <a:pt x="75" y="183"/>
                </a:lnTo>
                <a:lnTo>
                  <a:pt x="81" y="161"/>
                </a:lnTo>
                <a:lnTo>
                  <a:pt x="92" y="137"/>
                </a:lnTo>
                <a:lnTo>
                  <a:pt x="102" y="119"/>
                </a:lnTo>
                <a:lnTo>
                  <a:pt x="113" y="107"/>
                </a:lnTo>
                <a:lnTo>
                  <a:pt x="126" y="98"/>
                </a:lnTo>
                <a:lnTo>
                  <a:pt x="142" y="90"/>
                </a:lnTo>
                <a:lnTo>
                  <a:pt x="152" y="85"/>
                </a:lnTo>
                <a:lnTo>
                  <a:pt x="168" y="80"/>
                </a:lnTo>
                <a:lnTo>
                  <a:pt x="185" y="76"/>
                </a:lnTo>
                <a:lnTo>
                  <a:pt x="204" y="75"/>
                </a:lnTo>
                <a:close/>
                <a:moveTo>
                  <a:pt x="432" y="37"/>
                </a:moveTo>
                <a:lnTo>
                  <a:pt x="413" y="38"/>
                </a:lnTo>
                <a:lnTo>
                  <a:pt x="395" y="42"/>
                </a:lnTo>
                <a:lnTo>
                  <a:pt x="382" y="47"/>
                </a:lnTo>
                <a:lnTo>
                  <a:pt x="375" y="51"/>
                </a:lnTo>
                <a:lnTo>
                  <a:pt x="369" y="54"/>
                </a:lnTo>
                <a:lnTo>
                  <a:pt x="352" y="61"/>
                </a:lnTo>
                <a:lnTo>
                  <a:pt x="339" y="71"/>
                </a:lnTo>
                <a:lnTo>
                  <a:pt x="326" y="82"/>
                </a:lnTo>
                <a:lnTo>
                  <a:pt x="314" y="101"/>
                </a:lnTo>
                <a:lnTo>
                  <a:pt x="304" y="124"/>
                </a:lnTo>
                <a:lnTo>
                  <a:pt x="299" y="145"/>
                </a:lnTo>
                <a:lnTo>
                  <a:pt x="300" y="167"/>
                </a:lnTo>
                <a:lnTo>
                  <a:pt x="304" y="190"/>
                </a:lnTo>
                <a:lnTo>
                  <a:pt x="312" y="208"/>
                </a:lnTo>
                <a:lnTo>
                  <a:pt x="318" y="224"/>
                </a:lnTo>
                <a:lnTo>
                  <a:pt x="320" y="226"/>
                </a:lnTo>
                <a:lnTo>
                  <a:pt x="321" y="230"/>
                </a:lnTo>
                <a:lnTo>
                  <a:pt x="322" y="238"/>
                </a:lnTo>
                <a:lnTo>
                  <a:pt x="321" y="249"/>
                </a:lnTo>
                <a:lnTo>
                  <a:pt x="317" y="267"/>
                </a:lnTo>
                <a:lnTo>
                  <a:pt x="317" y="281"/>
                </a:lnTo>
                <a:lnTo>
                  <a:pt x="317" y="291"/>
                </a:lnTo>
                <a:lnTo>
                  <a:pt x="318" y="297"/>
                </a:lnTo>
                <a:lnTo>
                  <a:pt x="320" y="300"/>
                </a:lnTo>
                <a:lnTo>
                  <a:pt x="320" y="301"/>
                </a:lnTo>
                <a:lnTo>
                  <a:pt x="321" y="302"/>
                </a:lnTo>
                <a:lnTo>
                  <a:pt x="324" y="305"/>
                </a:lnTo>
                <a:lnTo>
                  <a:pt x="325" y="306"/>
                </a:lnTo>
                <a:lnTo>
                  <a:pt x="333" y="317"/>
                </a:lnTo>
                <a:lnTo>
                  <a:pt x="342" y="330"/>
                </a:lnTo>
                <a:lnTo>
                  <a:pt x="351" y="346"/>
                </a:lnTo>
                <a:lnTo>
                  <a:pt x="358" y="366"/>
                </a:lnTo>
                <a:lnTo>
                  <a:pt x="363" y="391"/>
                </a:lnTo>
                <a:lnTo>
                  <a:pt x="365" y="420"/>
                </a:lnTo>
                <a:lnTo>
                  <a:pt x="363" y="448"/>
                </a:lnTo>
                <a:lnTo>
                  <a:pt x="355" y="471"/>
                </a:lnTo>
                <a:lnTo>
                  <a:pt x="344" y="491"/>
                </a:lnTo>
                <a:lnTo>
                  <a:pt x="331" y="507"/>
                </a:lnTo>
                <a:lnTo>
                  <a:pt x="317" y="520"/>
                </a:lnTo>
                <a:lnTo>
                  <a:pt x="301" y="530"/>
                </a:lnTo>
                <a:lnTo>
                  <a:pt x="286" y="538"/>
                </a:lnTo>
                <a:lnTo>
                  <a:pt x="272" y="542"/>
                </a:lnTo>
                <a:lnTo>
                  <a:pt x="271" y="542"/>
                </a:lnTo>
                <a:lnTo>
                  <a:pt x="252" y="550"/>
                </a:lnTo>
                <a:lnTo>
                  <a:pt x="232" y="559"/>
                </a:lnTo>
                <a:lnTo>
                  <a:pt x="214" y="568"/>
                </a:lnTo>
                <a:lnTo>
                  <a:pt x="198" y="580"/>
                </a:lnTo>
                <a:lnTo>
                  <a:pt x="185" y="594"/>
                </a:lnTo>
                <a:lnTo>
                  <a:pt x="176" y="613"/>
                </a:lnTo>
                <a:lnTo>
                  <a:pt x="169" y="632"/>
                </a:lnTo>
                <a:lnTo>
                  <a:pt x="651" y="632"/>
                </a:lnTo>
                <a:lnTo>
                  <a:pt x="644" y="613"/>
                </a:lnTo>
                <a:lnTo>
                  <a:pt x="635" y="594"/>
                </a:lnTo>
                <a:lnTo>
                  <a:pt x="622" y="580"/>
                </a:lnTo>
                <a:lnTo>
                  <a:pt x="606" y="568"/>
                </a:lnTo>
                <a:lnTo>
                  <a:pt x="588" y="559"/>
                </a:lnTo>
                <a:lnTo>
                  <a:pt x="568" y="550"/>
                </a:lnTo>
                <a:lnTo>
                  <a:pt x="549" y="542"/>
                </a:lnTo>
                <a:lnTo>
                  <a:pt x="547" y="542"/>
                </a:lnTo>
                <a:lnTo>
                  <a:pt x="534" y="538"/>
                </a:lnTo>
                <a:lnTo>
                  <a:pt x="518" y="530"/>
                </a:lnTo>
                <a:lnTo>
                  <a:pt x="503" y="520"/>
                </a:lnTo>
                <a:lnTo>
                  <a:pt x="488" y="507"/>
                </a:lnTo>
                <a:lnTo>
                  <a:pt x="475" y="491"/>
                </a:lnTo>
                <a:lnTo>
                  <a:pt x="465" y="471"/>
                </a:lnTo>
                <a:lnTo>
                  <a:pt x="457" y="448"/>
                </a:lnTo>
                <a:lnTo>
                  <a:pt x="454" y="420"/>
                </a:lnTo>
                <a:lnTo>
                  <a:pt x="457" y="391"/>
                </a:lnTo>
                <a:lnTo>
                  <a:pt x="462" y="366"/>
                </a:lnTo>
                <a:lnTo>
                  <a:pt x="469" y="346"/>
                </a:lnTo>
                <a:lnTo>
                  <a:pt x="478" y="330"/>
                </a:lnTo>
                <a:lnTo>
                  <a:pt x="487" y="317"/>
                </a:lnTo>
                <a:lnTo>
                  <a:pt x="495" y="306"/>
                </a:lnTo>
                <a:lnTo>
                  <a:pt x="496" y="305"/>
                </a:lnTo>
                <a:lnTo>
                  <a:pt x="499" y="302"/>
                </a:lnTo>
                <a:lnTo>
                  <a:pt x="500" y="301"/>
                </a:lnTo>
                <a:lnTo>
                  <a:pt x="501" y="298"/>
                </a:lnTo>
                <a:lnTo>
                  <a:pt x="503" y="294"/>
                </a:lnTo>
                <a:lnTo>
                  <a:pt x="504" y="289"/>
                </a:lnTo>
                <a:lnTo>
                  <a:pt x="504" y="280"/>
                </a:lnTo>
                <a:lnTo>
                  <a:pt x="504" y="267"/>
                </a:lnTo>
                <a:lnTo>
                  <a:pt x="500" y="251"/>
                </a:lnTo>
                <a:lnTo>
                  <a:pt x="500" y="236"/>
                </a:lnTo>
                <a:lnTo>
                  <a:pt x="507" y="221"/>
                </a:lnTo>
                <a:lnTo>
                  <a:pt x="511" y="213"/>
                </a:lnTo>
                <a:lnTo>
                  <a:pt x="516" y="203"/>
                </a:lnTo>
                <a:lnTo>
                  <a:pt x="520" y="190"/>
                </a:lnTo>
                <a:lnTo>
                  <a:pt x="521" y="173"/>
                </a:lnTo>
                <a:lnTo>
                  <a:pt x="520" y="152"/>
                </a:lnTo>
                <a:lnTo>
                  <a:pt x="515" y="128"/>
                </a:lnTo>
                <a:lnTo>
                  <a:pt x="505" y="101"/>
                </a:lnTo>
                <a:lnTo>
                  <a:pt x="496" y="81"/>
                </a:lnTo>
                <a:lnTo>
                  <a:pt x="488" y="67"/>
                </a:lnTo>
                <a:lnTo>
                  <a:pt x="481" y="56"/>
                </a:lnTo>
                <a:lnTo>
                  <a:pt x="474" y="50"/>
                </a:lnTo>
                <a:lnTo>
                  <a:pt x="467" y="44"/>
                </a:lnTo>
                <a:lnTo>
                  <a:pt x="452" y="39"/>
                </a:lnTo>
                <a:lnTo>
                  <a:pt x="432" y="37"/>
                </a:lnTo>
                <a:close/>
                <a:moveTo>
                  <a:pt x="432" y="0"/>
                </a:moveTo>
                <a:lnTo>
                  <a:pt x="450" y="1"/>
                </a:lnTo>
                <a:lnTo>
                  <a:pt x="469" y="5"/>
                </a:lnTo>
                <a:lnTo>
                  <a:pt x="486" y="12"/>
                </a:lnTo>
                <a:lnTo>
                  <a:pt x="501" y="23"/>
                </a:lnTo>
                <a:lnTo>
                  <a:pt x="515" y="39"/>
                </a:lnTo>
                <a:lnTo>
                  <a:pt x="528" y="60"/>
                </a:lnTo>
                <a:lnTo>
                  <a:pt x="539" y="86"/>
                </a:lnTo>
                <a:lnTo>
                  <a:pt x="551" y="119"/>
                </a:lnTo>
                <a:lnTo>
                  <a:pt x="558" y="149"/>
                </a:lnTo>
                <a:lnTo>
                  <a:pt x="558" y="177"/>
                </a:lnTo>
                <a:lnTo>
                  <a:pt x="555" y="202"/>
                </a:lnTo>
                <a:lnTo>
                  <a:pt x="547" y="224"/>
                </a:lnTo>
                <a:lnTo>
                  <a:pt x="537" y="242"/>
                </a:lnTo>
                <a:lnTo>
                  <a:pt x="541" y="266"/>
                </a:lnTo>
                <a:lnTo>
                  <a:pt x="542" y="285"/>
                </a:lnTo>
                <a:lnTo>
                  <a:pt x="539" y="300"/>
                </a:lnTo>
                <a:lnTo>
                  <a:pt x="537" y="310"/>
                </a:lnTo>
                <a:lnTo>
                  <a:pt x="534" y="318"/>
                </a:lnTo>
                <a:lnTo>
                  <a:pt x="530" y="322"/>
                </a:lnTo>
                <a:lnTo>
                  <a:pt x="529" y="323"/>
                </a:lnTo>
                <a:lnTo>
                  <a:pt x="524" y="330"/>
                </a:lnTo>
                <a:lnTo>
                  <a:pt x="517" y="338"/>
                </a:lnTo>
                <a:lnTo>
                  <a:pt x="511" y="348"/>
                </a:lnTo>
                <a:lnTo>
                  <a:pt x="503" y="361"/>
                </a:lnTo>
                <a:lnTo>
                  <a:pt x="498" y="377"/>
                </a:lnTo>
                <a:lnTo>
                  <a:pt x="494" y="397"/>
                </a:lnTo>
                <a:lnTo>
                  <a:pt x="491" y="420"/>
                </a:lnTo>
                <a:lnTo>
                  <a:pt x="494" y="442"/>
                </a:lnTo>
                <a:lnTo>
                  <a:pt x="500" y="459"/>
                </a:lnTo>
                <a:lnTo>
                  <a:pt x="509" y="474"/>
                </a:lnTo>
                <a:lnTo>
                  <a:pt x="520" y="486"/>
                </a:lnTo>
                <a:lnTo>
                  <a:pt x="530" y="493"/>
                </a:lnTo>
                <a:lnTo>
                  <a:pt x="541" y="500"/>
                </a:lnTo>
                <a:lnTo>
                  <a:pt x="550" y="504"/>
                </a:lnTo>
                <a:lnTo>
                  <a:pt x="556" y="505"/>
                </a:lnTo>
                <a:lnTo>
                  <a:pt x="558" y="507"/>
                </a:lnTo>
                <a:lnTo>
                  <a:pt x="572" y="512"/>
                </a:lnTo>
                <a:lnTo>
                  <a:pt x="588" y="517"/>
                </a:lnTo>
                <a:lnTo>
                  <a:pt x="605" y="525"/>
                </a:lnTo>
                <a:lnTo>
                  <a:pt x="623" y="535"/>
                </a:lnTo>
                <a:lnTo>
                  <a:pt x="640" y="547"/>
                </a:lnTo>
                <a:lnTo>
                  <a:pt x="656" y="562"/>
                </a:lnTo>
                <a:lnTo>
                  <a:pt x="669" y="579"/>
                </a:lnTo>
                <a:lnTo>
                  <a:pt x="679" y="599"/>
                </a:lnTo>
                <a:lnTo>
                  <a:pt x="686" y="623"/>
                </a:lnTo>
                <a:lnTo>
                  <a:pt x="689" y="652"/>
                </a:lnTo>
                <a:lnTo>
                  <a:pt x="689" y="653"/>
                </a:lnTo>
                <a:lnTo>
                  <a:pt x="689" y="656"/>
                </a:lnTo>
                <a:lnTo>
                  <a:pt x="687" y="658"/>
                </a:lnTo>
                <a:lnTo>
                  <a:pt x="687" y="661"/>
                </a:lnTo>
                <a:lnTo>
                  <a:pt x="685" y="664"/>
                </a:lnTo>
                <a:lnTo>
                  <a:pt x="683" y="666"/>
                </a:lnTo>
                <a:lnTo>
                  <a:pt x="679" y="668"/>
                </a:lnTo>
                <a:lnTo>
                  <a:pt x="676" y="669"/>
                </a:lnTo>
                <a:lnTo>
                  <a:pt x="670" y="670"/>
                </a:lnTo>
                <a:lnTo>
                  <a:pt x="149" y="670"/>
                </a:lnTo>
                <a:lnTo>
                  <a:pt x="144" y="669"/>
                </a:lnTo>
                <a:lnTo>
                  <a:pt x="140" y="668"/>
                </a:lnTo>
                <a:lnTo>
                  <a:pt x="136" y="666"/>
                </a:lnTo>
                <a:lnTo>
                  <a:pt x="135" y="664"/>
                </a:lnTo>
                <a:lnTo>
                  <a:pt x="132" y="661"/>
                </a:lnTo>
                <a:lnTo>
                  <a:pt x="132" y="658"/>
                </a:lnTo>
                <a:lnTo>
                  <a:pt x="131" y="656"/>
                </a:lnTo>
                <a:lnTo>
                  <a:pt x="131" y="653"/>
                </a:lnTo>
                <a:lnTo>
                  <a:pt x="131" y="652"/>
                </a:lnTo>
                <a:lnTo>
                  <a:pt x="134" y="623"/>
                </a:lnTo>
                <a:lnTo>
                  <a:pt x="140" y="599"/>
                </a:lnTo>
                <a:lnTo>
                  <a:pt x="151" y="579"/>
                </a:lnTo>
                <a:lnTo>
                  <a:pt x="164" y="562"/>
                </a:lnTo>
                <a:lnTo>
                  <a:pt x="180" y="547"/>
                </a:lnTo>
                <a:lnTo>
                  <a:pt x="197" y="535"/>
                </a:lnTo>
                <a:lnTo>
                  <a:pt x="215" y="525"/>
                </a:lnTo>
                <a:lnTo>
                  <a:pt x="232" y="517"/>
                </a:lnTo>
                <a:lnTo>
                  <a:pt x="248" y="512"/>
                </a:lnTo>
                <a:lnTo>
                  <a:pt x="262" y="507"/>
                </a:lnTo>
                <a:lnTo>
                  <a:pt x="263" y="505"/>
                </a:lnTo>
                <a:lnTo>
                  <a:pt x="270" y="504"/>
                </a:lnTo>
                <a:lnTo>
                  <a:pt x="279" y="500"/>
                </a:lnTo>
                <a:lnTo>
                  <a:pt x="289" y="493"/>
                </a:lnTo>
                <a:lnTo>
                  <a:pt x="300" y="486"/>
                </a:lnTo>
                <a:lnTo>
                  <a:pt x="310" y="474"/>
                </a:lnTo>
                <a:lnTo>
                  <a:pt x="320" y="459"/>
                </a:lnTo>
                <a:lnTo>
                  <a:pt x="326" y="442"/>
                </a:lnTo>
                <a:lnTo>
                  <a:pt x="329" y="420"/>
                </a:lnTo>
                <a:lnTo>
                  <a:pt x="326" y="397"/>
                </a:lnTo>
                <a:lnTo>
                  <a:pt x="322" y="377"/>
                </a:lnTo>
                <a:lnTo>
                  <a:pt x="317" y="361"/>
                </a:lnTo>
                <a:lnTo>
                  <a:pt x="309" y="348"/>
                </a:lnTo>
                <a:lnTo>
                  <a:pt x="303" y="338"/>
                </a:lnTo>
                <a:lnTo>
                  <a:pt x="296" y="330"/>
                </a:lnTo>
                <a:lnTo>
                  <a:pt x="291" y="323"/>
                </a:lnTo>
                <a:lnTo>
                  <a:pt x="289" y="322"/>
                </a:lnTo>
                <a:lnTo>
                  <a:pt x="287" y="317"/>
                </a:lnTo>
                <a:lnTo>
                  <a:pt x="283" y="310"/>
                </a:lnTo>
                <a:lnTo>
                  <a:pt x="280" y="298"/>
                </a:lnTo>
                <a:lnTo>
                  <a:pt x="279" y="284"/>
                </a:lnTo>
                <a:lnTo>
                  <a:pt x="280" y="264"/>
                </a:lnTo>
                <a:lnTo>
                  <a:pt x="284" y="241"/>
                </a:lnTo>
                <a:lnTo>
                  <a:pt x="278" y="225"/>
                </a:lnTo>
                <a:lnTo>
                  <a:pt x="271" y="205"/>
                </a:lnTo>
                <a:lnTo>
                  <a:pt x="265" y="183"/>
                </a:lnTo>
                <a:lnTo>
                  <a:pt x="261" y="160"/>
                </a:lnTo>
                <a:lnTo>
                  <a:pt x="262" y="135"/>
                </a:lnTo>
                <a:lnTo>
                  <a:pt x="269" y="110"/>
                </a:lnTo>
                <a:lnTo>
                  <a:pt x="280" y="85"/>
                </a:lnTo>
                <a:lnTo>
                  <a:pt x="293" y="64"/>
                </a:lnTo>
                <a:lnTo>
                  <a:pt x="307" y="50"/>
                </a:lnTo>
                <a:lnTo>
                  <a:pt x="321" y="38"/>
                </a:lnTo>
                <a:lnTo>
                  <a:pt x="337" y="29"/>
                </a:lnTo>
                <a:lnTo>
                  <a:pt x="355" y="20"/>
                </a:lnTo>
                <a:lnTo>
                  <a:pt x="367" y="13"/>
                </a:lnTo>
                <a:lnTo>
                  <a:pt x="386" y="6"/>
                </a:lnTo>
                <a:lnTo>
                  <a:pt x="409" y="1"/>
                </a:lnTo>
                <a:lnTo>
                  <a:pt x="43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苏新诗柳楷简" pitchFamily="2" charset="-122"/>
              <a:ea typeface="苏新诗柳楷简" pitchFamily="2" charset="-122"/>
            </a:endParaRPr>
          </a:p>
        </p:txBody>
      </p:sp>
      <p:sp>
        <p:nvSpPr>
          <p:cNvPr id="26" name="稻壳儿搜索【幻雨工作室】_16"/>
          <p:cNvSpPr/>
          <p:nvPr/>
        </p:nvSpPr>
        <p:spPr>
          <a:xfrm>
            <a:off x="5969000" y="2797175"/>
            <a:ext cx="1516063" cy="1516063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33810" name="稻壳儿搜索【幻雨工作室】_17"/>
          <p:cNvSpPr>
            <a:spLocks noEditPoints="1" noChangeArrowheads="1"/>
          </p:cNvSpPr>
          <p:nvPr/>
        </p:nvSpPr>
        <p:spPr bwMode="auto">
          <a:xfrm>
            <a:off x="6488113" y="3316288"/>
            <a:ext cx="477837" cy="479425"/>
          </a:xfrm>
          <a:custGeom>
            <a:avLst/>
            <a:gdLst>
              <a:gd name="T0" fmla="*/ 123 w 819"/>
              <a:gd name="T1" fmla="*/ 693 h 820"/>
              <a:gd name="T2" fmla="*/ 131 w 819"/>
              <a:gd name="T3" fmla="*/ 707 h 820"/>
              <a:gd name="T4" fmla="*/ 123 w 819"/>
              <a:gd name="T5" fmla="*/ 723 h 820"/>
              <a:gd name="T6" fmla="*/ 106 w 819"/>
              <a:gd name="T7" fmla="*/ 726 h 820"/>
              <a:gd name="T8" fmla="*/ 94 w 819"/>
              <a:gd name="T9" fmla="*/ 714 h 820"/>
              <a:gd name="T10" fmla="*/ 96 w 819"/>
              <a:gd name="T11" fmla="*/ 698 h 820"/>
              <a:gd name="T12" fmla="*/ 107 w 819"/>
              <a:gd name="T13" fmla="*/ 690 h 820"/>
              <a:gd name="T14" fmla="*/ 548 w 819"/>
              <a:gd name="T15" fmla="*/ 0 h 820"/>
              <a:gd name="T16" fmla="*/ 657 w 819"/>
              <a:gd name="T17" fmla="*/ 29 h 820"/>
              <a:gd name="T18" fmla="*/ 548 w 819"/>
              <a:gd name="T19" fmla="*/ 139 h 820"/>
              <a:gd name="T20" fmla="*/ 569 w 819"/>
              <a:gd name="T21" fmla="*/ 38 h 820"/>
              <a:gd name="T22" fmla="*/ 534 w 819"/>
              <a:gd name="T23" fmla="*/ 38 h 820"/>
              <a:gd name="T24" fmla="*/ 483 w 819"/>
              <a:gd name="T25" fmla="*/ 55 h 820"/>
              <a:gd name="T26" fmla="*/ 351 w 819"/>
              <a:gd name="T27" fmla="*/ 191 h 820"/>
              <a:gd name="T28" fmla="*/ 336 w 819"/>
              <a:gd name="T29" fmla="*/ 262 h 820"/>
              <a:gd name="T30" fmla="*/ 377 w 819"/>
              <a:gd name="T31" fmla="*/ 346 h 820"/>
              <a:gd name="T32" fmla="*/ 379 w 819"/>
              <a:gd name="T33" fmla="*/ 352 h 820"/>
              <a:gd name="T34" fmla="*/ 378 w 819"/>
              <a:gd name="T35" fmla="*/ 364 h 820"/>
              <a:gd name="T36" fmla="*/ 373 w 819"/>
              <a:gd name="T37" fmla="*/ 372 h 820"/>
              <a:gd name="T38" fmla="*/ 39 w 819"/>
              <a:gd name="T39" fmla="*/ 688 h 820"/>
              <a:gd name="T40" fmla="*/ 51 w 819"/>
              <a:gd name="T41" fmla="*/ 752 h 820"/>
              <a:gd name="T42" fmla="*/ 111 w 819"/>
              <a:gd name="T43" fmla="*/ 782 h 820"/>
              <a:gd name="T44" fmla="*/ 165 w 819"/>
              <a:gd name="T45" fmla="*/ 761 h 820"/>
              <a:gd name="T46" fmla="*/ 451 w 819"/>
              <a:gd name="T47" fmla="*/ 443 h 820"/>
              <a:gd name="T48" fmla="*/ 465 w 819"/>
              <a:gd name="T49" fmla="*/ 438 h 820"/>
              <a:gd name="T50" fmla="*/ 474 w 819"/>
              <a:gd name="T51" fmla="*/ 441 h 820"/>
              <a:gd name="T52" fmla="*/ 526 w 819"/>
              <a:gd name="T53" fmla="*/ 466 h 820"/>
              <a:gd name="T54" fmla="*/ 586 w 819"/>
              <a:gd name="T55" fmla="*/ 482 h 820"/>
              <a:gd name="T56" fmla="*/ 620 w 819"/>
              <a:gd name="T57" fmla="*/ 482 h 820"/>
              <a:gd name="T58" fmla="*/ 752 w 819"/>
              <a:gd name="T59" fmla="*/ 360 h 820"/>
              <a:gd name="T60" fmla="*/ 783 w 819"/>
              <a:gd name="T61" fmla="*/ 288 h 820"/>
              <a:gd name="T62" fmla="*/ 707 w 819"/>
              <a:gd name="T63" fmla="*/ 297 h 820"/>
              <a:gd name="T64" fmla="*/ 665 w 819"/>
              <a:gd name="T65" fmla="*/ 325 h 820"/>
              <a:gd name="T66" fmla="*/ 585 w 819"/>
              <a:gd name="T67" fmla="*/ 332 h 820"/>
              <a:gd name="T68" fmla="*/ 513 w 819"/>
              <a:gd name="T69" fmla="*/ 287 h 820"/>
              <a:gd name="T70" fmla="*/ 484 w 819"/>
              <a:gd name="T71" fmla="*/ 205 h 820"/>
              <a:gd name="T72" fmla="*/ 506 w 819"/>
              <a:gd name="T73" fmla="*/ 133 h 820"/>
              <a:gd name="T74" fmla="*/ 534 w 819"/>
              <a:gd name="T75" fmla="*/ 157 h 820"/>
              <a:gd name="T76" fmla="*/ 525 w 819"/>
              <a:gd name="T77" fmla="*/ 229 h 820"/>
              <a:gd name="T78" fmla="*/ 568 w 819"/>
              <a:gd name="T79" fmla="*/ 286 h 820"/>
              <a:gd name="T80" fmla="*/ 639 w 819"/>
              <a:gd name="T81" fmla="*/ 295 h 820"/>
              <a:gd name="T82" fmla="*/ 680 w 819"/>
              <a:gd name="T83" fmla="*/ 271 h 820"/>
              <a:gd name="T84" fmla="*/ 789 w 819"/>
              <a:gd name="T85" fmla="*/ 163 h 820"/>
              <a:gd name="T86" fmla="*/ 818 w 819"/>
              <a:gd name="T87" fmla="*/ 256 h 820"/>
              <a:gd name="T88" fmla="*/ 807 w 819"/>
              <a:gd name="T89" fmla="*/ 341 h 820"/>
              <a:gd name="T90" fmla="*/ 678 w 819"/>
              <a:gd name="T91" fmla="*/ 489 h 820"/>
              <a:gd name="T92" fmla="*/ 622 w 819"/>
              <a:gd name="T93" fmla="*/ 520 h 820"/>
              <a:gd name="T94" fmla="*/ 576 w 819"/>
              <a:gd name="T95" fmla="*/ 519 h 820"/>
              <a:gd name="T96" fmla="*/ 499 w 819"/>
              <a:gd name="T97" fmla="*/ 495 h 820"/>
              <a:gd name="T98" fmla="*/ 167 w 819"/>
              <a:gd name="T99" fmla="*/ 804 h 820"/>
              <a:gd name="T100" fmla="*/ 82 w 819"/>
              <a:gd name="T101" fmla="*/ 816 h 820"/>
              <a:gd name="T102" fmla="*/ 16 w 819"/>
              <a:gd name="T103" fmla="*/ 764 h 820"/>
              <a:gd name="T104" fmla="*/ 4 w 819"/>
              <a:gd name="T105" fmla="*/ 678 h 820"/>
              <a:gd name="T106" fmla="*/ 338 w 819"/>
              <a:gd name="T107" fmla="*/ 354 h 820"/>
              <a:gd name="T108" fmla="*/ 300 w 819"/>
              <a:gd name="T109" fmla="*/ 266 h 820"/>
              <a:gd name="T110" fmla="*/ 318 w 819"/>
              <a:gd name="T111" fmla="*/ 174 h 820"/>
              <a:gd name="T112" fmla="*/ 463 w 819"/>
              <a:gd name="T113" fmla="*/ 24 h 820"/>
              <a:gd name="T114" fmla="*/ 548 w 819"/>
              <a:gd name="T115" fmla="*/ 0 h 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819" h="820">
                <a:moveTo>
                  <a:pt x="111" y="689"/>
                </a:moveTo>
                <a:lnTo>
                  <a:pt x="118" y="690"/>
                </a:lnTo>
                <a:lnTo>
                  <a:pt x="123" y="693"/>
                </a:lnTo>
                <a:lnTo>
                  <a:pt x="127" y="697"/>
                </a:lnTo>
                <a:lnTo>
                  <a:pt x="130" y="702"/>
                </a:lnTo>
                <a:lnTo>
                  <a:pt x="131" y="707"/>
                </a:lnTo>
                <a:lnTo>
                  <a:pt x="130" y="714"/>
                </a:lnTo>
                <a:lnTo>
                  <a:pt x="127" y="719"/>
                </a:lnTo>
                <a:lnTo>
                  <a:pt x="123" y="723"/>
                </a:lnTo>
                <a:lnTo>
                  <a:pt x="118" y="726"/>
                </a:lnTo>
                <a:lnTo>
                  <a:pt x="111" y="727"/>
                </a:lnTo>
                <a:lnTo>
                  <a:pt x="106" y="726"/>
                </a:lnTo>
                <a:lnTo>
                  <a:pt x="101" y="723"/>
                </a:lnTo>
                <a:lnTo>
                  <a:pt x="97" y="719"/>
                </a:lnTo>
                <a:lnTo>
                  <a:pt x="94" y="714"/>
                </a:lnTo>
                <a:lnTo>
                  <a:pt x="93" y="707"/>
                </a:lnTo>
                <a:lnTo>
                  <a:pt x="94" y="703"/>
                </a:lnTo>
                <a:lnTo>
                  <a:pt x="96" y="698"/>
                </a:lnTo>
                <a:lnTo>
                  <a:pt x="98" y="694"/>
                </a:lnTo>
                <a:lnTo>
                  <a:pt x="102" y="692"/>
                </a:lnTo>
                <a:lnTo>
                  <a:pt x="107" y="690"/>
                </a:lnTo>
                <a:lnTo>
                  <a:pt x="111" y="689"/>
                </a:lnTo>
                <a:close/>
                <a:moveTo>
                  <a:pt x="548" y="0"/>
                </a:moveTo>
                <a:lnTo>
                  <a:pt x="548" y="0"/>
                </a:lnTo>
                <a:lnTo>
                  <a:pt x="584" y="3"/>
                </a:lnTo>
                <a:lnTo>
                  <a:pt x="620" y="13"/>
                </a:lnTo>
                <a:lnTo>
                  <a:pt x="657" y="29"/>
                </a:lnTo>
                <a:lnTo>
                  <a:pt x="641" y="46"/>
                </a:lnTo>
                <a:lnTo>
                  <a:pt x="548" y="139"/>
                </a:lnTo>
                <a:lnTo>
                  <a:pt x="522" y="113"/>
                </a:lnTo>
                <a:lnTo>
                  <a:pt x="591" y="44"/>
                </a:lnTo>
                <a:lnTo>
                  <a:pt x="569" y="38"/>
                </a:lnTo>
                <a:lnTo>
                  <a:pt x="548" y="37"/>
                </a:lnTo>
                <a:lnTo>
                  <a:pt x="534" y="38"/>
                </a:lnTo>
                <a:lnTo>
                  <a:pt x="517" y="41"/>
                </a:lnTo>
                <a:lnTo>
                  <a:pt x="500" y="46"/>
                </a:lnTo>
                <a:lnTo>
                  <a:pt x="483" y="55"/>
                </a:lnTo>
                <a:lnTo>
                  <a:pt x="467" y="68"/>
                </a:lnTo>
                <a:lnTo>
                  <a:pt x="368" y="170"/>
                </a:lnTo>
                <a:lnTo>
                  <a:pt x="351" y="191"/>
                </a:lnTo>
                <a:lnTo>
                  <a:pt x="339" y="215"/>
                </a:lnTo>
                <a:lnTo>
                  <a:pt x="335" y="237"/>
                </a:lnTo>
                <a:lnTo>
                  <a:pt x="336" y="262"/>
                </a:lnTo>
                <a:lnTo>
                  <a:pt x="343" y="288"/>
                </a:lnTo>
                <a:lnTo>
                  <a:pt x="357" y="316"/>
                </a:lnTo>
                <a:lnTo>
                  <a:pt x="377" y="346"/>
                </a:lnTo>
                <a:lnTo>
                  <a:pt x="378" y="349"/>
                </a:lnTo>
                <a:lnTo>
                  <a:pt x="379" y="352"/>
                </a:lnTo>
                <a:lnTo>
                  <a:pt x="381" y="356"/>
                </a:lnTo>
                <a:lnTo>
                  <a:pt x="379" y="360"/>
                </a:lnTo>
                <a:lnTo>
                  <a:pt x="378" y="364"/>
                </a:lnTo>
                <a:lnTo>
                  <a:pt x="376" y="368"/>
                </a:lnTo>
                <a:lnTo>
                  <a:pt x="372" y="371"/>
                </a:lnTo>
                <a:lnTo>
                  <a:pt x="373" y="372"/>
                </a:lnTo>
                <a:lnTo>
                  <a:pt x="59" y="655"/>
                </a:lnTo>
                <a:lnTo>
                  <a:pt x="47" y="671"/>
                </a:lnTo>
                <a:lnTo>
                  <a:pt x="39" y="688"/>
                </a:lnTo>
                <a:lnTo>
                  <a:pt x="37" y="707"/>
                </a:lnTo>
                <a:lnTo>
                  <a:pt x="41" y="731"/>
                </a:lnTo>
                <a:lnTo>
                  <a:pt x="51" y="752"/>
                </a:lnTo>
                <a:lnTo>
                  <a:pt x="68" y="767"/>
                </a:lnTo>
                <a:lnTo>
                  <a:pt x="88" y="778"/>
                </a:lnTo>
                <a:lnTo>
                  <a:pt x="111" y="782"/>
                </a:lnTo>
                <a:lnTo>
                  <a:pt x="131" y="779"/>
                </a:lnTo>
                <a:lnTo>
                  <a:pt x="149" y="773"/>
                </a:lnTo>
                <a:lnTo>
                  <a:pt x="165" y="761"/>
                </a:lnTo>
                <a:lnTo>
                  <a:pt x="449" y="445"/>
                </a:lnTo>
                <a:lnTo>
                  <a:pt x="451" y="443"/>
                </a:lnTo>
                <a:lnTo>
                  <a:pt x="455" y="440"/>
                </a:lnTo>
                <a:lnTo>
                  <a:pt x="459" y="439"/>
                </a:lnTo>
                <a:lnTo>
                  <a:pt x="465" y="438"/>
                </a:lnTo>
                <a:lnTo>
                  <a:pt x="467" y="438"/>
                </a:lnTo>
                <a:lnTo>
                  <a:pt x="471" y="439"/>
                </a:lnTo>
                <a:lnTo>
                  <a:pt x="474" y="441"/>
                </a:lnTo>
                <a:lnTo>
                  <a:pt x="474" y="440"/>
                </a:lnTo>
                <a:lnTo>
                  <a:pt x="501" y="456"/>
                </a:lnTo>
                <a:lnTo>
                  <a:pt x="526" y="466"/>
                </a:lnTo>
                <a:lnTo>
                  <a:pt x="550" y="474"/>
                </a:lnTo>
                <a:lnTo>
                  <a:pt x="571" y="479"/>
                </a:lnTo>
                <a:lnTo>
                  <a:pt x="586" y="482"/>
                </a:lnTo>
                <a:lnTo>
                  <a:pt x="597" y="483"/>
                </a:lnTo>
                <a:lnTo>
                  <a:pt x="601" y="485"/>
                </a:lnTo>
                <a:lnTo>
                  <a:pt x="620" y="482"/>
                </a:lnTo>
                <a:lnTo>
                  <a:pt x="637" y="474"/>
                </a:lnTo>
                <a:lnTo>
                  <a:pt x="652" y="462"/>
                </a:lnTo>
                <a:lnTo>
                  <a:pt x="752" y="360"/>
                </a:lnTo>
                <a:lnTo>
                  <a:pt x="768" y="339"/>
                </a:lnTo>
                <a:lnTo>
                  <a:pt x="777" y="314"/>
                </a:lnTo>
                <a:lnTo>
                  <a:pt x="783" y="288"/>
                </a:lnTo>
                <a:lnTo>
                  <a:pt x="781" y="258"/>
                </a:lnTo>
                <a:lnTo>
                  <a:pt x="776" y="228"/>
                </a:lnTo>
                <a:lnTo>
                  <a:pt x="707" y="297"/>
                </a:lnTo>
                <a:lnTo>
                  <a:pt x="687" y="313"/>
                </a:lnTo>
                <a:lnTo>
                  <a:pt x="665" y="325"/>
                </a:lnTo>
                <a:lnTo>
                  <a:pt x="640" y="333"/>
                </a:lnTo>
                <a:lnTo>
                  <a:pt x="614" y="335"/>
                </a:lnTo>
                <a:lnTo>
                  <a:pt x="585" y="332"/>
                </a:lnTo>
                <a:lnTo>
                  <a:pt x="557" y="322"/>
                </a:lnTo>
                <a:lnTo>
                  <a:pt x="533" y="307"/>
                </a:lnTo>
                <a:lnTo>
                  <a:pt x="513" y="287"/>
                </a:lnTo>
                <a:lnTo>
                  <a:pt x="497" y="262"/>
                </a:lnTo>
                <a:lnTo>
                  <a:pt x="487" y="235"/>
                </a:lnTo>
                <a:lnTo>
                  <a:pt x="484" y="205"/>
                </a:lnTo>
                <a:lnTo>
                  <a:pt x="487" y="178"/>
                </a:lnTo>
                <a:lnTo>
                  <a:pt x="495" y="155"/>
                </a:lnTo>
                <a:lnTo>
                  <a:pt x="506" y="133"/>
                </a:lnTo>
                <a:lnTo>
                  <a:pt x="522" y="113"/>
                </a:lnTo>
                <a:lnTo>
                  <a:pt x="548" y="139"/>
                </a:lnTo>
                <a:lnTo>
                  <a:pt x="534" y="157"/>
                </a:lnTo>
                <a:lnTo>
                  <a:pt x="525" y="180"/>
                </a:lnTo>
                <a:lnTo>
                  <a:pt x="521" y="205"/>
                </a:lnTo>
                <a:lnTo>
                  <a:pt x="525" y="229"/>
                </a:lnTo>
                <a:lnTo>
                  <a:pt x="534" y="252"/>
                </a:lnTo>
                <a:lnTo>
                  <a:pt x="548" y="271"/>
                </a:lnTo>
                <a:lnTo>
                  <a:pt x="568" y="286"/>
                </a:lnTo>
                <a:lnTo>
                  <a:pt x="589" y="295"/>
                </a:lnTo>
                <a:lnTo>
                  <a:pt x="614" y="297"/>
                </a:lnTo>
                <a:lnTo>
                  <a:pt x="639" y="295"/>
                </a:lnTo>
                <a:lnTo>
                  <a:pt x="661" y="286"/>
                </a:lnTo>
                <a:lnTo>
                  <a:pt x="680" y="271"/>
                </a:lnTo>
                <a:lnTo>
                  <a:pt x="773" y="178"/>
                </a:lnTo>
                <a:lnTo>
                  <a:pt x="789" y="163"/>
                </a:lnTo>
                <a:lnTo>
                  <a:pt x="803" y="193"/>
                </a:lnTo>
                <a:lnTo>
                  <a:pt x="813" y="224"/>
                </a:lnTo>
                <a:lnTo>
                  <a:pt x="818" y="256"/>
                </a:lnTo>
                <a:lnTo>
                  <a:pt x="819" y="286"/>
                </a:lnTo>
                <a:lnTo>
                  <a:pt x="815" y="314"/>
                </a:lnTo>
                <a:lnTo>
                  <a:pt x="807" y="341"/>
                </a:lnTo>
                <a:lnTo>
                  <a:pt x="796" y="366"/>
                </a:lnTo>
                <a:lnTo>
                  <a:pt x="777" y="386"/>
                </a:lnTo>
                <a:lnTo>
                  <a:pt x="678" y="489"/>
                </a:lnTo>
                <a:lnTo>
                  <a:pt x="661" y="503"/>
                </a:lnTo>
                <a:lnTo>
                  <a:pt x="641" y="513"/>
                </a:lnTo>
                <a:lnTo>
                  <a:pt x="622" y="520"/>
                </a:lnTo>
                <a:lnTo>
                  <a:pt x="601" y="521"/>
                </a:lnTo>
                <a:lnTo>
                  <a:pt x="591" y="521"/>
                </a:lnTo>
                <a:lnTo>
                  <a:pt x="576" y="519"/>
                </a:lnTo>
                <a:lnTo>
                  <a:pt x="555" y="513"/>
                </a:lnTo>
                <a:lnTo>
                  <a:pt x="529" y="507"/>
                </a:lnTo>
                <a:lnTo>
                  <a:pt x="499" y="495"/>
                </a:lnTo>
                <a:lnTo>
                  <a:pt x="468" y="479"/>
                </a:lnTo>
                <a:lnTo>
                  <a:pt x="191" y="787"/>
                </a:lnTo>
                <a:lnTo>
                  <a:pt x="167" y="804"/>
                </a:lnTo>
                <a:lnTo>
                  <a:pt x="141" y="816"/>
                </a:lnTo>
                <a:lnTo>
                  <a:pt x="111" y="820"/>
                </a:lnTo>
                <a:lnTo>
                  <a:pt x="82" y="816"/>
                </a:lnTo>
                <a:lnTo>
                  <a:pt x="55" y="804"/>
                </a:lnTo>
                <a:lnTo>
                  <a:pt x="33" y="787"/>
                </a:lnTo>
                <a:lnTo>
                  <a:pt x="16" y="764"/>
                </a:lnTo>
                <a:lnTo>
                  <a:pt x="4" y="737"/>
                </a:lnTo>
                <a:lnTo>
                  <a:pt x="0" y="707"/>
                </a:lnTo>
                <a:lnTo>
                  <a:pt x="4" y="678"/>
                </a:lnTo>
                <a:lnTo>
                  <a:pt x="16" y="651"/>
                </a:lnTo>
                <a:lnTo>
                  <a:pt x="33" y="629"/>
                </a:lnTo>
                <a:lnTo>
                  <a:pt x="338" y="354"/>
                </a:lnTo>
                <a:lnTo>
                  <a:pt x="321" y="325"/>
                </a:lnTo>
                <a:lnTo>
                  <a:pt x="308" y="296"/>
                </a:lnTo>
                <a:lnTo>
                  <a:pt x="300" y="266"/>
                </a:lnTo>
                <a:lnTo>
                  <a:pt x="298" y="236"/>
                </a:lnTo>
                <a:lnTo>
                  <a:pt x="304" y="206"/>
                </a:lnTo>
                <a:lnTo>
                  <a:pt x="318" y="174"/>
                </a:lnTo>
                <a:lnTo>
                  <a:pt x="342" y="144"/>
                </a:lnTo>
                <a:lnTo>
                  <a:pt x="441" y="42"/>
                </a:lnTo>
                <a:lnTo>
                  <a:pt x="463" y="24"/>
                </a:lnTo>
                <a:lnTo>
                  <a:pt x="489" y="11"/>
                </a:lnTo>
                <a:lnTo>
                  <a:pt x="518" y="3"/>
                </a:lnTo>
                <a:lnTo>
                  <a:pt x="54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苏新诗柳楷简" pitchFamily="2" charset="-122"/>
              <a:ea typeface="苏新诗柳楷简" pitchFamily="2" charset="-122"/>
            </a:endParaRPr>
          </a:p>
        </p:txBody>
      </p:sp>
      <p:sp>
        <p:nvSpPr>
          <p:cNvPr id="33811" name="稻壳儿搜索【幻雨工作室】_18"/>
          <p:cNvSpPr>
            <a:spLocks noChangeArrowheads="1"/>
          </p:cNvSpPr>
          <p:nvPr/>
        </p:nvSpPr>
        <p:spPr bwMode="auto">
          <a:xfrm>
            <a:off x="8767763" y="1928813"/>
            <a:ext cx="2654300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>
                <a:solidFill>
                  <a:srgbClr val="404040"/>
                </a:solidFill>
                <a:latin typeface="方正仿宋简体" panose="03000509000000000000" pitchFamily="65" charset="-122"/>
                <a:ea typeface="方正仿宋简体" panose="03000509000000000000" pitchFamily="65" charset="-122"/>
              </a:rPr>
              <a:t>添加标题名称</a:t>
            </a:r>
          </a:p>
          <a:p>
            <a:pPr>
              <a:lnSpc>
                <a:spcPct val="150000"/>
              </a:lnSpc>
            </a:pPr>
            <a:r>
              <a:rPr lang="en-US" altLang="zh-CN" sz="1000">
                <a:solidFill>
                  <a:srgbClr val="40404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Lorem ipsum dolor sit amet, consectetur adipiscing elit. Donec luctus nibh</a:t>
            </a:r>
            <a:endParaRPr lang="zh-CN" altLang="en-US" sz="1000">
              <a:solidFill>
                <a:srgbClr val="40404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3812" name="稻壳儿搜索【幻雨工作室】_19"/>
          <p:cNvSpPr>
            <a:spLocks noChangeArrowheads="1"/>
          </p:cNvSpPr>
          <p:nvPr/>
        </p:nvSpPr>
        <p:spPr bwMode="auto">
          <a:xfrm>
            <a:off x="7726363" y="4983163"/>
            <a:ext cx="2654300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>
                <a:solidFill>
                  <a:srgbClr val="404040"/>
                </a:solidFill>
                <a:latin typeface="方正仿宋简体" panose="03000509000000000000" pitchFamily="65" charset="-122"/>
                <a:ea typeface="方正仿宋简体" panose="03000509000000000000" pitchFamily="65" charset="-122"/>
              </a:rPr>
              <a:t>添加标题名称</a:t>
            </a:r>
          </a:p>
          <a:p>
            <a:pPr>
              <a:lnSpc>
                <a:spcPct val="150000"/>
              </a:lnSpc>
            </a:pPr>
            <a:r>
              <a:rPr lang="en-US" altLang="zh-CN" sz="1000">
                <a:solidFill>
                  <a:srgbClr val="40404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Lorem ipsum dolor sit amet, consectetur adipiscing elit. Donec luctus nibh</a:t>
            </a:r>
            <a:endParaRPr lang="zh-CN" altLang="en-US" sz="1000">
              <a:solidFill>
                <a:srgbClr val="40404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3813" name="稻壳儿搜索【幻雨工作室】_20"/>
          <p:cNvSpPr>
            <a:spLocks noChangeArrowheads="1"/>
          </p:cNvSpPr>
          <p:nvPr/>
        </p:nvSpPr>
        <p:spPr bwMode="auto">
          <a:xfrm>
            <a:off x="1879600" y="4983163"/>
            <a:ext cx="2655888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1400">
                <a:solidFill>
                  <a:srgbClr val="404040"/>
                </a:solidFill>
                <a:latin typeface="方正仿宋简体" panose="03000509000000000000" pitchFamily="65" charset="-122"/>
                <a:ea typeface="方正仿宋简体" panose="03000509000000000000" pitchFamily="65" charset="-122"/>
              </a:rPr>
              <a:t>添加标题名称</a:t>
            </a:r>
          </a:p>
          <a:p>
            <a:pPr algn="r">
              <a:lnSpc>
                <a:spcPct val="150000"/>
              </a:lnSpc>
            </a:pPr>
            <a:r>
              <a:rPr lang="en-US" altLang="zh-CN" sz="1000">
                <a:solidFill>
                  <a:srgbClr val="40404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Lorem ipsum dolor sit amet, consectetur adipiscing elit. Donec luctus nibh</a:t>
            </a:r>
            <a:endParaRPr lang="zh-CN" altLang="en-US" sz="1000">
              <a:solidFill>
                <a:srgbClr val="40404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3814" name="稻壳儿搜索【幻雨工作室】_21"/>
          <p:cNvSpPr>
            <a:spLocks noChangeArrowheads="1"/>
          </p:cNvSpPr>
          <p:nvPr/>
        </p:nvSpPr>
        <p:spPr bwMode="auto">
          <a:xfrm>
            <a:off x="762000" y="1928813"/>
            <a:ext cx="2654300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1400">
                <a:solidFill>
                  <a:srgbClr val="404040"/>
                </a:solidFill>
                <a:latin typeface="方正仿宋简体" panose="03000509000000000000" pitchFamily="65" charset="-122"/>
                <a:ea typeface="方正仿宋简体" panose="03000509000000000000" pitchFamily="65" charset="-122"/>
              </a:rPr>
              <a:t>添加标题名称</a:t>
            </a:r>
          </a:p>
          <a:p>
            <a:pPr algn="r">
              <a:lnSpc>
                <a:spcPct val="150000"/>
              </a:lnSpc>
            </a:pPr>
            <a:r>
              <a:rPr lang="en-US" altLang="zh-CN" sz="1000">
                <a:solidFill>
                  <a:srgbClr val="40404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Lorem ipsum dolor sit amet, consectetur adipiscing elit. Donec luctus nibh</a:t>
            </a:r>
            <a:endParaRPr lang="zh-CN" altLang="en-US" sz="1000">
              <a:solidFill>
                <a:srgbClr val="40404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稻壳儿搜索【幻雨工作室】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3731171" y="430885"/>
            <a:ext cx="44984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 smtClean="0">
                <a:solidFill>
                  <a:srgbClr val="0B13B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目睹兒輔導相關資訊</a:t>
            </a:r>
            <a:endParaRPr lang="zh-TW" altLang="en-US" sz="3600" b="1" dirty="0">
              <a:solidFill>
                <a:srgbClr val="0B13B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本框 12"/>
          <p:cNvSpPr txBox="1"/>
          <p:nvPr/>
        </p:nvSpPr>
        <p:spPr>
          <a:xfrm>
            <a:off x="2280742" y="1215713"/>
            <a:ext cx="7399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zh-TW" altLang="en-US" sz="3200" b="1" dirty="0" smtClean="0">
                <a:solidFill>
                  <a:srgbClr val="AA089E"/>
                </a:solidFill>
                <a:latin typeface="華康鋼筆體W2(P)" panose="03000200000000000000" pitchFamily="66" charset="-120"/>
                <a:ea typeface="華康鋼筆體W2(P)" panose="03000200000000000000" pitchFamily="66" charset="-120"/>
                <a:sym typeface="Arial" panose="020B0604020202020204" pitchFamily="34" charset="0"/>
              </a:rPr>
              <a:t>善牧基金會 </a:t>
            </a:r>
            <a:r>
              <a:rPr lang="en-US" altLang="zh-TW" sz="3200" b="1" dirty="0" smtClean="0">
                <a:solidFill>
                  <a:srgbClr val="AA089E"/>
                </a:solidFill>
                <a:latin typeface="華康鋼筆體W2(P)" panose="03000200000000000000" pitchFamily="66" charset="-120"/>
                <a:ea typeface="華康鋼筆體W2(P)" panose="03000200000000000000" pitchFamily="66" charset="-120"/>
                <a:sym typeface="Arial" panose="020B0604020202020204" pitchFamily="34" charset="0"/>
              </a:rPr>
              <a:t>See More</a:t>
            </a:r>
            <a:r>
              <a:rPr lang="zh-TW" altLang="en-US" sz="3200" b="1" dirty="0" smtClean="0">
                <a:solidFill>
                  <a:srgbClr val="AA089E"/>
                </a:solidFill>
                <a:latin typeface="華康鋼筆體W2(P)" panose="03000200000000000000" pitchFamily="66" charset="-120"/>
                <a:ea typeface="華康鋼筆體W2(P)" panose="03000200000000000000" pitchFamily="66" charset="-120"/>
                <a:sym typeface="Arial" panose="020B0604020202020204" pitchFamily="34" charset="0"/>
              </a:rPr>
              <a:t> 目睹兒復原計畫網站</a:t>
            </a:r>
            <a:endParaRPr lang="en-US" altLang="zh-CN" sz="3200" b="1" dirty="0" smtClean="0">
              <a:solidFill>
                <a:srgbClr val="AA089E"/>
              </a:solidFill>
              <a:latin typeface="華康鋼筆體W2(P)" panose="03000200000000000000" pitchFamily="66" charset="-120"/>
              <a:ea typeface="華康鋼筆體W2(P)" panose="03000200000000000000" pitchFamily="66" charset="-120"/>
              <a:sym typeface="Arial" panose="020B0604020202020204" pitchFamily="34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75"/>
          <a:stretch/>
        </p:blipFill>
        <p:spPr>
          <a:xfrm>
            <a:off x="1" y="1702676"/>
            <a:ext cx="12192000" cy="51553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稻壳儿搜索【幻雨工作室】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94515" y="1998617"/>
            <a:ext cx="6400800" cy="3474720"/>
          </a:xfrm>
        </p:spPr>
        <p:txBody>
          <a:bodyPr/>
          <a:lstStyle/>
          <a:p>
            <a:pPr marR="0" eaLnBrk="1" hangingPunct="1"/>
            <a:r>
              <a:rPr lang="zh-TW" altLang="en-US" sz="3600" dirty="0" smtClean="0">
                <a:ea typeface="華康古印體(P)" pitchFamily="66" charset="-120"/>
              </a:rPr>
              <a:t>孩子的生命裡因有您</a:t>
            </a:r>
          </a:p>
          <a:p>
            <a:pPr marR="0" eaLnBrk="1" hangingPunct="1"/>
            <a:r>
              <a:rPr lang="zh-TW" altLang="en-US" sz="3600" dirty="0" smtClean="0">
                <a:ea typeface="華康古印體(P)" pitchFamily="66" charset="-120"/>
              </a:rPr>
              <a:t>而變得更美好</a:t>
            </a:r>
            <a:endParaRPr lang="en-US" altLang="zh-TW" sz="3600" dirty="0" smtClean="0">
              <a:ea typeface="華康古印體(P)" pitchFamily="66" charset="-120"/>
            </a:endParaRPr>
          </a:p>
          <a:p>
            <a:pPr marR="0" eaLnBrk="1" hangingPunct="1"/>
            <a:endParaRPr lang="en-US" altLang="zh-TW" sz="3600" dirty="0" smtClean="0">
              <a:ea typeface="華康古印體(P)" pitchFamily="66" charset="-120"/>
            </a:endParaRPr>
          </a:p>
          <a:p>
            <a:pPr marR="0" eaLnBrk="1" hangingPunct="1"/>
            <a:endParaRPr lang="en-US" altLang="zh-TW" sz="3600" dirty="0">
              <a:ea typeface="華康古印體(P)" pitchFamily="66" charset="-120"/>
            </a:endParaRPr>
          </a:p>
          <a:p>
            <a:pPr marR="0" eaLnBrk="1" hangingPunct="1"/>
            <a:r>
              <a:rPr lang="zh-TW" altLang="en-US" sz="3600" dirty="0" smtClean="0">
                <a:ea typeface="華康古印體(P)" pitchFamily="66" charset="-120"/>
              </a:rPr>
              <a:t>感謝聆聽</a:t>
            </a:r>
            <a:endParaRPr lang="en-US" altLang="zh-TW" sz="3600" dirty="0">
              <a:ea typeface="華康古印體(P)" pitchFamily="66" charset="-120"/>
            </a:endParaRPr>
          </a:p>
          <a:p>
            <a:pPr marR="0" eaLnBrk="1" hangingPunct="1"/>
            <a:endParaRPr lang="en-US" altLang="zh-TW" sz="3600" dirty="0" smtClean="0">
              <a:ea typeface="華康古印體(P)" pitchFamily="66" charset="-120"/>
            </a:endParaRPr>
          </a:p>
          <a:p>
            <a:pPr marR="0" eaLnBrk="1" hangingPunct="1"/>
            <a:endParaRPr lang="zh-TW" altLang="en-US" sz="3600" dirty="0" smtClean="0">
              <a:ea typeface="華康古印體(P)" pitchFamily="66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674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EEF0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组合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920750"/>
            <a:ext cx="83915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文本框 7"/>
          <p:cNvSpPr txBox="1">
            <a:spLocks noChangeArrowheads="1"/>
          </p:cNvSpPr>
          <p:nvPr/>
        </p:nvSpPr>
        <p:spPr bwMode="auto">
          <a:xfrm>
            <a:off x="43159" y="168113"/>
            <a:ext cx="5055054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5000" dirty="0">
                <a:solidFill>
                  <a:srgbClr val="981414"/>
                </a:solidFill>
                <a:latin typeface="王漢宗特明體一標準" pitchFamily="18" charset="-120"/>
              </a:rPr>
              <a:t>認識暴力的本質</a:t>
            </a:r>
            <a:endParaRPr lang="zh-CN" altLang="en-US" sz="5000" b="1" dirty="0">
              <a:solidFill>
                <a:srgbClr val="595959"/>
              </a:solidFill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242888" y="342900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4" name="稻壳儿搜索【幻雨工作室】_6"/>
          <p:cNvSpPr/>
          <p:nvPr/>
        </p:nvSpPr>
        <p:spPr>
          <a:xfrm>
            <a:off x="2301613" y="2106827"/>
            <a:ext cx="1612900" cy="1611313"/>
          </a:xfrm>
          <a:prstGeom prst="arc">
            <a:avLst/>
          </a:prstGeom>
          <a:ln w="127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7" name="稻壳儿搜索【幻雨工作室】_7"/>
          <p:cNvSpPr/>
          <p:nvPr/>
        </p:nvSpPr>
        <p:spPr>
          <a:xfrm flipH="1">
            <a:off x="7697147" y="2041606"/>
            <a:ext cx="1612900" cy="1611313"/>
          </a:xfrm>
          <a:prstGeom prst="arc">
            <a:avLst/>
          </a:prstGeom>
          <a:ln w="127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8" name="稻壳儿搜索【幻雨工作室】_8"/>
          <p:cNvSpPr/>
          <p:nvPr/>
        </p:nvSpPr>
        <p:spPr>
          <a:xfrm flipV="1">
            <a:off x="2377737" y="3620056"/>
            <a:ext cx="1612900" cy="1611313"/>
          </a:xfrm>
          <a:prstGeom prst="arc">
            <a:avLst/>
          </a:prstGeom>
          <a:ln w="127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9" name="稻壳儿搜索【幻雨工作室】_9"/>
          <p:cNvSpPr/>
          <p:nvPr/>
        </p:nvSpPr>
        <p:spPr>
          <a:xfrm flipH="1" flipV="1">
            <a:off x="7660314" y="3659698"/>
            <a:ext cx="1612900" cy="1611313"/>
          </a:xfrm>
          <a:prstGeom prst="arc">
            <a:avLst/>
          </a:prstGeom>
          <a:ln w="127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20" name="稻壳儿搜索【幻雨工作室】_10"/>
          <p:cNvSpPr/>
          <p:nvPr/>
        </p:nvSpPr>
        <p:spPr>
          <a:xfrm>
            <a:off x="3160712" y="2941082"/>
            <a:ext cx="1516063" cy="1516063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1274" name="稻壳儿搜索【幻雨工作室】_11"/>
          <p:cNvSpPr>
            <a:spLocks noEditPoints="1" noChangeArrowheads="1"/>
          </p:cNvSpPr>
          <p:nvPr/>
        </p:nvSpPr>
        <p:spPr bwMode="auto">
          <a:xfrm>
            <a:off x="3710374" y="3422430"/>
            <a:ext cx="479425" cy="479425"/>
          </a:xfrm>
          <a:custGeom>
            <a:avLst/>
            <a:gdLst>
              <a:gd name="T0" fmla="*/ 274 w 740"/>
              <a:gd name="T1" fmla="*/ 555 h 740"/>
              <a:gd name="T2" fmla="*/ 283 w 740"/>
              <a:gd name="T3" fmla="*/ 562 h 740"/>
              <a:gd name="T4" fmla="*/ 286 w 740"/>
              <a:gd name="T5" fmla="*/ 571 h 740"/>
              <a:gd name="T6" fmla="*/ 283 w 740"/>
              <a:gd name="T7" fmla="*/ 580 h 740"/>
              <a:gd name="T8" fmla="*/ 231 w 740"/>
              <a:gd name="T9" fmla="*/ 634 h 740"/>
              <a:gd name="T10" fmla="*/ 223 w 740"/>
              <a:gd name="T11" fmla="*/ 638 h 740"/>
              <a:gd name="T12" fmla="*/ 214 w 740"/>
              <a:gd name="T13" fmla="*/ 638 h 740"/>
              <a:gd name="T14" fmla="*/ 205 w 740"/>
              <a:gd name="T15" fmla="*/ 631 h 740"/>
              <a:gd name="T16" fmla="*/ 202 w 740"/>
              <a:gd name="T17" fmla="*/ 622 h 740"/>
              <a:gd name="T18" fmla="*/ 205 w 740"/>
              <a:gd name="T19" fmla="*/ 613 h 740"/>
              <a:gd name="T20" fmla="*/ 257 w 740"/>
              <a:gd name="T21" fmla="*/ 559 h 740"/>
              <a:gd name="T22" fmla="*/ 265 w 740"/>
              <a:gd name="T23" fmla="*/ 555 h 740"/>
              <a:gd name="T24" fmla="*/ 252 w 740"/>
              <a:gd name="T25" fmla="*/ 470 h 740"/>
              <a:gd name="T26" fmla="*/ 262 w 740"/>
              <a:gd name="T27" fmla="*/ 474 h 740"/>
              <a:gd name="T28" fmla="*/ 269 w 740"/>
              <a:gd name="T29" fmla="*/ 482 h 740"/>
              <a:gd name="T30" fmla="*/ 269 w 740"/>
              <a:gd name="T31" fmla="*/ 491 h 740"/>
              <a:gd name="T32" fmla="*/ 263 w 740"/>
              <a:gd name="T33" fmla="*/ 499 h 740"/>
              <a:gd name="T34" fmla="*/ 93 w 740"/>
              <a:gd name="T35" fmla="*/ 669 h 740"/>
              <a:gd name="T36" fmla="*/ 84 w 740"/>
              <a:gd name="T37" fmla="*/ 672 h 740"/>
              <a:gd name="T38" fmla="*/ 74 w 740"/>
              <a:gd name="T39" fmla="*/ 669 h 740"/>
              <a:gd name="T40" fmla="*/ 68 w 740"/>
              <a:gd name="T41" fmla="*/ 660 h 740"/>
              <a:gd name="T42" fmla="*/ 68 w 740"/>
              <a:gd name="T43" fmla="*/ 651 h 740"/>
              <a:gd name="T44" fmla="*/ 72 w 740"/>
              <a:gd name="T45" fmla="*/ 643 h 740"/>
              <a:gd name="T46" fmla="*/ 244 w 740"/>
              <a:gd name="T47" fmla="*/ 473 h 740"/>
              <a:gd name="T48" fmla="*/ 252 w 740"/>
              <a:gd name="T49" fmla="*/ 470 h 740"/>
              <a:gd name="T50" fmla="*/ 173 w 740"/>
              <a:gd name="T51" fmla="*/ 455 h 740"/>
              <a:gd name="T52" fmla="*/ 182 w 740"/>
              <a:gd name="T53" fmla="*/ 461 h 740"/>
              <a:gd name="T54" fmla="*/ 185 w 740"/>
              <a:gd name="T55" fmla="*/ 470 h 740"/>
              <a:gd name="T56" fmla="*/ 182 w 740"/>
              <a:gd name="T57" fmla="*/ 479 h 740"/>
              <a:gd name="T58" fmla="*/ 163 w 740"/>
              <a:gd name="T59" fmla="*/ 499 h 740"/>
              <a:gd name="T60" fmla="*/ 156 w 740"/>
              <a:gd name="T61" fmla="*/ 503 h 740"/>
              <a:gd name="T62" fmla="*/ 146 w 740"/>
              <a:gd name="T63" fmla="*/ 503 h 740"/>
              <a:gd name="T64" fmla="*/ 138 w 740"/>
              <a:gd name="T65" fmla="*/ 498 h 740"/>
              <a:gd name="T66" fmla="*/ 135 w 740"/>
              <a:gd name="T67" fmla="*/ 487 h 740"/>
              <a:gd name="T68" fmla="*/ 137 w 740"/>
              <a:gd name="T69" fmla="*/ 479 h 740"/>
              <a:gd name="T70" fmla="*/ 156 w 740"/>
              <a:gd name="T71" fmla="*/ 458 h 740"/>
              <a:gd name="T72" fmla="*/ 164 w 740"/>
              <a:gd name="T73" fmla="*/ 455 h 740"/>
              <a:gd name="T74" fmla="*/ 673 w 740"/>
              <a:gd name="T75" fmla="*/ 91 h 740"/>
              <a:gd name="T76" fmla="*/ 421 w 740"/>
              <a:gd name="T77" fmla="*/ 680 h 740"/>
              <a:gd name="T78" fmla="*/ 650 w 740"/>
              <a:gd name="T79" fmla="*/ 67 h 740"/>
              <a:gd name="T80" fmla="*/ 299 w 740"/>
              <a:gd name="T81" fmla="*/ 418 h 740"/>
              <a:gd name="T82" fmla="*/ 723 w 740"/>
              <a:gd name="T83" fmla="*/ 0 h 740"/>
              <a:gd name="T84" fmla="*/ 732 w 740"/>
              <a:gd name="T85" fmla="*/ 3 h 740"/>
              <a:gd name="T86" fmla="*/ 739 w 740"/>
              <a:gd name="T87" fmla="*/ 12 h 740"/>
              <a:gd name="T88" fmla="*/ 739 w 740"/>
              <a:gd name="T89" fmla="*/ 21 h 740"/>
              <a:gd name="T90" fmla="*/ 737 w 740"/>
              <a:gd name="T91" fmla="*/ 24 h 740"/>
              <a:gd name="T92" fmla="*/ 435 w 740"/>
              <a:gd name="T93" fmla="*/ 729 h 740"/>
              <a:gd name="T94" fmla="*/ 435 w 740"/>
              <a:gd name="T95" fmla="*/ 729 h 740"/>
              <a:gd name="T96" fmla="*/ 430 w 740"/>
              <a:gd name="T97" fmla="*/ 737 h 740"/>
              <a:gd name="T98" fmla="*/ 421 w 740"/>
              <a:gd name="T99" fmla="*/ 740 h 740"/>
              <a:gd name="T100" fmla="*/ 410 w 740"/>
              <a:gd name="T101" fmla="*/ 736 h 740"/>
              <a:gd name="T102" fmla="*/ 405 w 740"/>
              <a:gd name="T103" fmla="*/ 727 h 740"/>
              <a:gd name="T104" fmla="*/ 290 w 740"/>
              <a:gd name="T105" fmla="*/ 449 h 740"/>
              <a:gd name="T106" fmla="*/ 12 w 740"/>
              <a:gd name="T107" fmla="*/ 335 h 740"/>
              <a:gd name="T108" fmla="*/ 4 w 740"/>
              <a:gd name="T109" fmla="*/ 329 h 740"/>
              <a:gd name="T110" fmla="*/ 0 w 740"/>
              <a:gd name="T111" fmla="*/ 320 h 740"/>
              <a:gd name="T112" fmla="*/ 3 w 740"/>
              <a:gd name="T113" fmla="*/ 311 h 740"/>
              <a:gd name="T114" fmla="*/ 10 w 740"/>
              <a:gd name="T115" fmla="*/ 304 h 740"/>
              <a:gd name="T116" fmla="*/ 11 w 740"/>
              <a:gd name="T117" fmla="*/ 304 h 740"/>
              <a:gd name="T118" fmla="*/ 715 w 740"/>
              <a:gd name="T119" fmla="*/ 2 h 740"/>
              <a:gd name="T120" fmla="*/ 719 w 740"/>
              <a:gd name="T121" fmla="*/ 0 h 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740" h="740">
                <a:moveTo>
                  <a:pt x="269" y="554"/>
                </a:moveTo>
                <a:lnTo>
                  <a:pt x="274" y="555"/>
                </a:lnTo>
                <a:lnTo>
                  <a:pt x="279" y="558"/>
                </a:lnTo>
                <a:lnTo>
                  <a:pt x="283" y="562"/>
                </a:lnTo>
                <a:lnTo>
                  <a:pt x="284" y="566"/>
                </a:lnTo>
                <a:lnTo>
                  <a:pt x="286" y="571"/>
                </a:lnTo>
                <a:lnTo>
                  <a:pt x="286" y="576"/>
                </a:lnTo>
                <a:lnTo>
                  <a:pt x="283" y="580"/>
                </a:lnTo>
                <a:lnTo>
                  <a:pt x="281" y="583"/>
                </a:lnTo>
                <a:lnTo>
                  <a:pt x="231" y="634"/>
                </a:lnTo>
                <a:lnTo>
                  <a:pt x="227" y="637"/>
                </a:lnTo>
                <a:lnTo>
                  <a:pt x="223" y="638"/>
                </a:lnTo>
                <a:lnTo>
                  <a:pt x="219" y="639"/>
                </a:lnTo>
                <a:lnTo>
                  <a:pt x="214" y="638"/>
                </a:lnTo>
                <a:lnTo>
                  <a:pt x="209" y="635"/>
                </a:lnTo>
                <a:lnTo>
                  <a:pt x="205" y="631"/>
                </a:lnTo>
                <a:lnTo>
                  <a:pt x="203" y="627"/>
                </a:lnTo>
                <a:lnTo>
                  <a:pt x="202" y="622"/>
                </a:lnTo>
                <a:lnTo>
                  <a:pt x="202" y="617"/>
                </a:lnTo>
                <a:lnTo>
                  <a:pt x="205" y="613"/>
                </a:lnTo>
                <a:lnTo>
                  <a:pt x="207" y="610"/>
                </a:lnTo>
                <a:lnTo>
                  <a:pt x="257" y="559"/>
                </a:lnTo>
                <a:lnTo>
                  <a:pt x="261" y="557"/>
                </a:lnTo>
                <a:lnTo>
                  <a:pt x="265" y="555"/>
                </a:lnTo>
                <a:lnTo>
                  <a:pt x="269" y="554"/>
                </a:lnTo>
                <a:close/>
                <a:moveTo>
                  <a:pt x="252" y="470"/>
                </a:moveTo>
                <a:lnTo>
                  <a:pt x="257" y="472"/>
                </a:lnTo>
                <a:lnTo>
                  <a:pt x="262" y="474"/>
                </a:lnTo>
                <a:lnTo>
                  <a:pt x="266" y="477"/>
                </a:lnTo>
                <a:lnTo>
                  <a:pt x="269" y="482"/>
                </a:lnTo>
                <a:lnTo>
                  <a:pt x="269" y="487"/>
                </a:lnTo>
                <a:lnTo>
                  <a:pt x="269" y="491"/>
                </a:lnTo>
                <a:lnTo>
                  <a:pt x="266" y="496"/>
                </a:lnTo>
                <a:lnTo>
                  <a:pt x="263" y="499"/>
                </a:lnTo>
                <a:lnTo>
                  <a:pt x="96" y="667"/>
                </a:lnTo>
                <a:lnTo>
                  <a:pt x="93" y="669"/>
                </a:lnTo>
                <a:lnTo>
                  <a:pt x="88" y="672"/>
                </a:lnTo>
                <a:lnTo>
                  <a:pt x="84" y="672"/>
                </a:lnTo>
                <a:lnTo>
                  <a:pt x="79" y="672"/>
                </a:lnTo>
                <a:lnTo>
                  <a:pt x="74" y="669"/>
                </a:lnTo>
                <a:lnTo>
                  <a:pt x="71" y="665"/>
                </a:lnTo>
                <a:lnTo>
                  <a:pt x="68" y="660"/>
                </a:lnTo>
                <a:lnTo>
                  <a:pt x="67" y="655"/>
                </a:lnTo>
                <a:lnTo>
                  <a:pt x="68" y="651"/>
                </a:lnTo>
                <a:lnTo>
                  <a:pt x="70" y="647"/>
                </a:lnTo>
                <a:lnTo>
                  <a:pt x="72" y="643"/>
                </a:lnTo>
                <a:lnTo>
                  <a:pt x="240" y="476"/>
                </a:lnTo>
                <a:lnTo>
                  <a:pt x="244" y="473"/>
                </a:lnTo>
                <a:lnTo>
                  <a:pt x="248" y="472"/>
                </a:lnTo>
                <a:lnTo>
                  <a:pt x="252" y="470"/>
                </a:lnTo>
                <a:close/>
                <a:moveTo>
                  <a:pt x="168" y="453"/>
                </a:moveTo>
                <a:lnTo>
                  <a:pt x="173" y="455"/>
                </a:lnTo>
                <a:lnTo>
                  <a:pt x="178" y="457"/>
                </a:lnTo>
                <a:lnTo>
                  <a:pt x="182" y="461"/>
                </a:lnTo>
                <a:lnTo>
                  <a:pt x="184" y="465"/>
                </a:lnTo>
                <a:lnTo>
                  <a:pt x="185" y="470"/>
                </a:lnTo>
                <a:lnTo>
                  <a:pt x="185" y="476"/>
                </a:lnTo>
                <a:lnTo>
                  <a:pt x="182" y="479"/>
                </a:lnTo>
                <a:lnTo>
                  <a:pt x="180" y="482"/>
                </a:lnTo>
                <a:lnTo>
                  <a:pt x="163" y="499"/>
                </a:lnTo>
                <a:lnTo>
                  <a:pt x="160" y="502"/>
                </a:lnTo>
                <a:lnTo>
                  <a:pt x="156" y="503"/>
                </a:lnTo>
                <a:lnTo>
                  <a:pt x="151" y="504"/>
                </a:lnTo>
                <a:lnTo>
                  <a:pt x="146" y="503"/>
                </a:lnTo>
                <a:lnTo>
                  <a:pt x="142" y="500"/>
                </a:lnTo>
                <a:lnTo>
                  <a:pt x="138" y="498"/>
                </a:lnTo>
                <a:lnTo>
                  <a:pt x="135" y="493"/>
                </a:lnTo>
                <a:lnTo>
                  <a:pt x="135" y="487"/>
                </a:lnTo>
                <a:lnTo>
                  <a:pt x="135" y="483"/>
                </a:lnTo>
                <a:lnTo>
                  <a:pt x="137" y="479"/>
                </a:lnTo>
                <a:lnTo>
                  <a:pt x="139" y="476"/>
                </a:lnTo>
                <a:lnTo>
                  <a:pt x="156" y="458"/>
                </a:lnTo>
                <a:lnTo>
                  <a:pt x="160" y="456"/>
                </a:lnTo>
                <a:lnTo>
                  <a:pt x="164" y="455"/>
                </a:lnTo>
                <a:lnTo>
                  <a:pt x="168" y="453"/>
                </a:lnTo>
                <a:close/>
                <a:moveTo>
                  <a:pt x="673" y="91"/>
                </a:moveTo>
                <a:lnTo>
                  <a:pt x="322" y="441"/>
                </a:lnTo>
                <a:lnTo>
                  <a:pt x="421" y="680"/>
                </a:lnTo>
                <a:lnTo>
                  <a:pt x="673" y="91"/>
                </a:lnTo>
                <a:close/>
                <a:moveTo>
                  <a:pt x="650" y="67"/>
                </a:moveTo>
                <a:lnTo>
                  <a:pt x="61" y="320"/>
                </a:lnTo>
                <a:lnTo>
                  <a:pt x="299" y="418"/>
                </a:lnTo>
                <a:lnTo>
                  <a:pt x="650" y="67"/>
                </a:lnTo>
                <a:close/>
                <a:moveTo>
                  <a:pt x="723" y="0"/>
                </a:moveTo>
                <a:lnTo>
                  <a:pt x="728" y="2"/>
                </a:lnTo>
                <a:lnTo>
                  <a:pt x="732" y="3"/>
                </a:lnTo>
                <a:lnTo>
                  <a:pt x="736" y="7"/>
                </a:lnTo>
                <a:lnTo>
                  <a:pt x="739" y="12"/>
                </a:lnTo>
                <a:lnTo>
                  <a:pt x="740" y="17"/>
                </a:lnTo>
                <a:lnTo>
                  <a:pt x="739" y="21"/>
                </a:lnTo>
                <a:lnTo>
                  <a:pt x="737" y="24"/>
                </a:lnTo>
                <a:lnTo>
                  <a:pt x="436" y="729"/>
                </a:lnTo>
                <a:lnTo>
                  <a:pt x="435" y="729"/>
                </a:lnTo>
                <a:lnTo>
                  <a:pt x="432" y="733"/>
                </a:lnTo>
                <a:lnTo>
                  <a:pt x="430" y="737"/>
                </a:lnTo>
                <a:lnTo>
                  <a:pt x="425" y="739"/>
                </a:lnTo>
                <a:lnTo>
                  <a:pt x="421" y="740"/>
                </a:lnTo>
                <a:lnTo>
                  <a:pt x="415" y="739"/>
                </a:lnTo>
                <a:lnTo>
                  <a:pt x="410" y="736"/>
                </a:lnTo>
                <a:lnTo>
                  <a:pt x="406" y="732"/>
                </a:lnTo>
                <a:lnTo>
                  <a:pt x="405" y="727"/>
                </a:lnTo>
                <a:lnTo>
                  <a:pt x="404" y="727"/>
                </a:lnTo>
                <a:lnTo>
                  <a:pt x="290" y="449"/>
                </a:lnTo>
                <a:lnTo>
                  <a:pt x="12" y="335"/>
                </a:lnTo>
                <a:lnTo>
                  <a:pt x="7" y="333"/>
                </a:lnTo>
                <a:lnTo>
                  <a:pt x="4" y="329"/>
                </a:lnTo>
                <a:lnTo>
                  <a:pt x="2" y="325"/>
                </a:lnTo>
                <a:lnTo>
                  <a:pt x="0" y="320"/>
                </a:lnTo>
                <a:lnTo>
                  <a:pt x="0" y="314"/>
                </a:lnTo>
                <a:lnTo>
                  <a:pt x="3" y="311"/>
                </a:lnTo>
                <a:lnTo>
                  <a:pt x="6" y="307"/>
                </a:lnTo>
                <a:lnTo>
                  <a:pt x="10" y="304"/>
                </a:lnTo>
                <a:lnTo>
                  <a:pt x="11" y="304"/>
                </a:lnTo>
                <a:lnTo>
                  <a:pt x="715" y="2"/>
                </a:lnTo>
                <a:lnTo>
                  <a:pt x="719" y="0"/>
                </a:lnTo>
                <a:lnTo>
                  <a:pt x="72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苏新诗柳楷简" pitchFamily="2" charset="-122"/>
              <a:ea typeface="苏新诗柳楷简" pitchFamily="2" charset="-122"/>
            </a:endParaRPr>
          </a:p>
        </p:txBody>
      </p:sp>
      <p:sp>
        <p:nvSpPr>
          <p:cNvPr id="22" name="稻壳儿搜索【幻雨工作室】_12"/>
          <p:cNvSpPr/>
          <p:nvPr/>
        </p:nvSpPr>
        <p:spPr>
          <a:xfrm>
            <a:off x="6927530" y="2901667"/>
            <a:ext cx="1516063" cy="1516063"/>
          </a:xfrm>
          <a:prstGeom prst="diamond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1276" name="稻壳儿搜索【幻雨工作室】_13"/>
          <p:cNvSpPr>
            <a:spLocks noEditPoints="1" noChangeArrowheads="1"/>
          </p:cNvSpPr>
          <p:nvPr/>
        </p:nvSpPr>
        <p:spPr bwMode="auto">
          <a:xfrm>
            <a:off x="7492022" y="3378773"/>
            <a:ext cx="477837" cy="479425"/>
          </a:xfrm>
          <a:custGeom>
            <a:avLst/>
            <a:gdLst>
              <a:gd name="T0" fmla="*/ 264 w 738"/>
              <a:gd name="T1" fmla="*/ 285 h 739"/>
              <a:gd name="T2" fmla="*/ 249 w 738"/>
              <a:gd name="T3" fmla="*/ 429 h 739"/>
              <a:gd name="T4" fmla="*/ 369 w 738"/>
              <a:gd name="T5" fmla="*/ 504 h 739"/>
              <a:gd name="T6" fmla="*/ 490 w 738"/>
              <a:gd name="T7" fmla="*/ 429 h 739"/>
              <a:gd name="T8" fmla="*/ 474 w 738"/>
              <a:gd name="T9" fmla="*/ 285 h 739"/>
              <a:gd name="T10" fmla="*/ 369 w 738"/>
              <a:gd name="T11" fmla="*/ 201 h 739"/>
              <a:gd name="T12" fmla="*/ 508 w 738"/>
              <a:gd name="T13" fmla="*/ 276 h 739"/>
              <a:gd name="T14" fmla="*/ 524 w 738"/>
              <a:gd name="T15" fmla="*/ 436 h 739"/>
              <a:gd name="T16" fmla="*/ 403 w 738"/>
              <a:gd name="T17" fmla="*/ 534 h 739"/>
              <a:gd name="T18" fmla="*/ 250 w 738"/>
              <a:gd name="T19" fmla="*/ 488 h 739"/>
              <a:gd name="T20" fmla="*/ 204 w 738"/>
              <a:gd name="T21" fmla="*/ 336 h 739"/>
              <a:gd name="T22" fmla="*/ 304 w 738"/>
              <a:gd name="T23" fmla="*/ 214 h 739"/>
              <a:gd name="T24" fmla="*/ 314 w 738"/>
              <a:gd name="T25" fmla="*/ 79 h 739"/>
              <a:gd name="T26" fmla="*/ 220 w 738"/>
              <a:gd name="T27" fmla="*/ 124 h 739"/>
              <a:gd name="T28" fmla="*/ 192 w 738"/>
              <a:gd name="T29" fmla="*/ 121 h 739"/>
              <a:gd name="T30" fmla="*/ 124 w 738"/>
              <a:gd name="T31" fmla="*/ 204 h 739"/>
              <a:gd name="T32" fmla="*/ 86 w 738"/>
              <a:gd name="T33" fmla="*/ 306 h 739"/>
              <a:gd name="T34" fmla="*/ 34 w 738"/>
              <a:gd name="T35" fmla="*/ 411 h 739"/>
              <a:gd name="T36" fmla="*/ 105 w 738"/>
              <a:gd name="T37" fmla="*/ 479 h 739"/>
              <a:gd name="T38" fmla="*/ 102 w 738"/>
              <a:gd name="T39" fmla="*/ 578 h 739"/>
              <a:gd name="T40" fmla="*/ 203 w 738"/>
              <a:gd name="T41" fmla="*/ 614 h 739"/>
              <a:gd name="T42" fmla="*/ 259 w 738"/>
              <a:gd name="T43" fmla="*/ 634 h 739"/>
              <a:gd name="T44" fmla="*/ 327 w 738"/>
              <a:gd name="T45" fmla="*/ 705 h 739"/>
              <a:gd name="T46" fmla="*/ 432 w 738"/>
              <a:gd name="T47" fmla="*/ 652 h 739"/>
              <a:gd name="T48" fmla="*/ 524 w 738"/>
              <a:gd name="T49" fmla="*/ 614 h 739"/>
              <a:gd name="T50" fmla="*/ 577 w 738"/>
              <a:gd name="T51" fmla="*/ 636 h 739"/>
              <a:gd name="T52" fmla="*/ 613 w 738"/>
              <a:gd name="T53" fmla="*/ 525 h 739"/>
              <a:gd name="T54" fmla="*/ 660 w 738"/>
              <a:gd name="T55" fmla="*/ 425 h 739"/>
              <a:gd name="T56" fmla="*/ 670 w 738"/>
              <a:gd name="T57" fmla="*/ 319 h 739"/>
              <a:gd name="T58" fmla="*/ 618 w 738"/>
              <a:gd name="T59" fmla="*/ 226 h 739"/>
              <a:gd name="T60" fmla="*/ 636 w 738"/>
              <a:gd name="T61" fmla="*/ 162 h 739"/>
              <a:gd name="T62" fmla="*/ 529 w 738"/>
              <a:gd name="T63" fmla="*/ 127 h 739"/>
              <a:gd name="T64" fmla="*/ 444 w 738"/>
              <a:gd name="T65" fmla="*/ 93 h 739"/>
              <a:gd name="T66" fmla="*/ 411 w 738"/>
              <a:gd name="T67" fmla="*/ 34 h 739"/>
              <a:gd name="T68" fmla="*/ 435 w 738"/>
              <a:gd name="T69" fmla="*/ 7 h 739"/>
              <a:gd name="T70" fmla="*/ 529 w 738"/>
              <a:gd name="T71" fmla="*/ 93 h 739"/>
              <a:gd name="T72" fmla="*/ 585 w 738"/>
              <a:gd name="T73" fmla="*/ 68 h 739"/>
              <a:gd name="T74" fmla="*/ 672 w 738"/>
              <a:gd name="T75" fmla="*/ 159 h 739"/>
              <a:gd name="T76" fmla="*/ 678 w 738"/>
              <a:gd name="T77" fmla="*/ 286 h 739"/>
              <a:gd name="T78" fmla="*/ 738 w 738"/>
              <a:gd name="T79" fmla="*/ 320 h 739"/>
              <a:gd name="T80" fmla="*/ 713 w 738"/>
              <a:gd name="T81" fmla="*/ 443 h 739"/>
              <a:gd name="T82" fmla="*/ 669 w 738"/>
              <a:gd name="T83" fmla="*/ 570 h 739"/>
              <a:gd name="T84" fmla="*/ 590 w 738"/>
              <a:gd name="T85" fmla="*/ 669 h 739"/>
              <a:gd name="T86" fmla="*/ 560 w 738"/>
              <a:gd name="T87" fmla="*/ 666 h 739"/>
              <a:gd name="T88" fmla="*/ 440 w 738"/>
              <a:gd name="T89" fmla="*/ 724 h 739"/>
              <a:gd name="T90" fmla="*/ 310 w 738"/>
              <a:gd name="T91" fmla="*/ 737 h 739"/>
              <a:gd name="T92" fmla="*/ 246 w 738"/>
              <a:gd name="T93" fmla="*/ 665 h 739"/>
              <a:gd name="T94" fmla="*/ 157 w 738"/>
              <a:gd name="T95" fmla="*/ 671 h 739"/>
              <a:gd name="T96" fmla="*/ 68 w 738"/>
              <a:gd name="T97" fmla="*/ 587 h 739"/>
              <a:gd name="T98" fmla="*/ 73 w 738"/>
              <a:gd name="T99" fmla="*/ 492 h 739"/>
              <a:gd name="T100" fmla="*/ 1 w 738"/>
              <a:gd name="T101" fmla="*/ 428 h 739"/>
              <a:gd name="T102" fmla="*/ 16 w 738"/>
              <a:gd name="T103" fmla="*/ 299 h 739"/>
              <a:gd name="T104" fmla="*/ 73 w 738"/>
              <a:gd name="T105" fmla="*/ 178 h 739"/>
              <a:gd name="T106" fmla="*/ 143 w 738"/>
              <a:gd name="T107" fmla="*/ 73 h 739"/>
              <a:gd name="T108" fmla="*/ 171 w 738"/>
              <a:gd name="T109" fmla="*/ 70 h 739"/>
              <a:gd name="T110" fmla="*/ 295 w 738"/>
              <a:gd name="T111" fmla="*/ 24 h 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38" h="739">
                <a:moveTo>
                  <a:pt x="369" y="235"/>
                </a:moveTo>
                <a:lnTo>
                  <a:pt x="338" y="239"/>
                </a:lnTo>
                <a:lnTo>
                  <a:pt x="310" y="248"/>
                </a:lnTo>
                <a:lnTo>
                  <a:pt x="285" y="264"/>
                </a:lnTo>
                <a:lnTo>
                  <a:pt x="264" y="285"/>
                </a:lnTo>
                <a:lnTo>
                  <a:pt x="249" y="310"/>
                </a:lnTo>
                <a:lnTo>
                  <a:pt x="238" y="339"/>
                </a:lnTo>
                <a:lnTo>
                  <a:pt x="234" y="370"/>
                </a:lnTo>
                <a:lnTo>
                  <a:pt x="238" y="400"/>
                </a:lnTo>
                <a:lnTo>
                  <a:pt x="249" y="429"/>
                </a:lnTo>
                <a:lnTo>
                  <a:pt x="264" y="454"/>
                </a:lnTo>
                <a:lnTo>
                  <a:pt x="285" y="475"/>
                </a:lnTo>
                <a:lnTo>
                  <a:pt x="310" y="490"/>
                </a:lnTo>
                <a:lnTo>
                  <a:pt x="338" y="501"/>
                </a:lnTo>
                <a:lnTo>
                  <a:pt x="369" y="504"/>
                </a:lnTo>
                <a:lnTo>
                  <a:pt x="399" y="501"/>
                </a:lnTo>
                <a:lnTo>
                  <a:pt x="428" y="490"/>
                </a:lnTo>
                <a:lnTo>
                  <a:pt x="453" y="475"/>
                </a:lnTo>
                <a:lnTo>
                  <a:pt x="474" y="454"/>
                </a:lnTo>
                <a:lnTo>
                  <a:pt x="490" y="429"/>
                </a:lnTo>
                <a:lnTo>
                  <a:pt x="500" y="400"/>
                </a:lnTo>
                <a:lnTo>
                  <a:pt x="504" y="370"/>
                </a:lnTo>
                <a:lnTo>
                  <a:pt x="500" y="339"/>
                </a:lnTo>
                <a:lnTo>
                  <a:pt x="490" y="310"/>
                </a:lnTo>
                <a:lnTo>
                  <a:pt x="474" y="285"/>
                </a:lnTo>
                <a:lnTo>
                  <a:pt x="453" y="264"/>
                </a:lnTo>
                <a:lnTo>
                  <a:pt x="428" y="248"/>
                </a:lnTo>
                <a:lnTo>
                  <a:pt x="399" y="239"/>
                </a:lnTo>
                <a:lnTo>
                  <a:pt x="369" y="235"/>
                </a:lnTo>
                <a:close/>
                <a:moveTo>
                  <a:pt x="369" y="201"/>
                </a:moveTo>
                <a:lnTo>
                  <a:pt x="403" y="205"/>
                </a:lnTo>
                <a:lnTo>
                  <a:pt x="435" y="214"/>
                </a:lnTo>
                <a:lnTo>
                  <a:pt x="463" y="230"/>
                </a:lnTo>
                <a:lnTo>
                  <a:pt x="488" y="251"/>
                </a:lnTo>
                <a:lnTo>
                  <a:pt x="508" y="276"/>
                </a:lnTo>
                <a:lnTo>
                  <a:pt x="524" y="305"/>
                </a:lnTo>
                <a:lnTo>
                  <a:pt x="534" y="336"/>
                </a:lnTo>
                <a:lnTo>
                  <a:pt x="537" y="370"/>
                </a:lnTo>
                <a:lnTo>
                  <a:pt x="534" y="403"/>
                </a:lnTo>
                <a:lnTo>
                  <a:pt x="524" y="436"/>
                </a:lnTo>
                <a:lnTo>
                  <a:pt x="508" y="463"/>
                </a:lnTo>
                <a:lnTo>
                  <a:pt x="488" y="488"/>
                </a:lnTo>
                <a:lnTo>
                  <a:pt x="463" y="509"/>
                </a:lnTo>
                <a:lnTo>
                  <a:pt x="435" y="525"/>
                </a:lnTo>
                <a:lnTo>
                  <a:pt x="403" y="534"/>
                </a:lnTo>
                <a:lnTo>
                  <a:pt x="369" y="538"/>
                </a:lnTo>
                <a:lnTo>
                  <a:pt x="335" y="534"/>
                </a:lnTo>
                <a:lnTo>
                  <a:pt x="304" y="525"/>
                </a:lnTo>
                <a:lnTo>
                  <a:pt x="275" y="509"/>
                </a:lnTo>
                <a:lnTo>
                  <a:pt x="250" y="488"/>
                </a:lnTo>
                <a:lnTo>
                  <a:pt x="229" y="463"/>
                </a:lnTo>
                <a:lnTo>
                  <a:pt x="215" y="436"/>
                </a:lnTo>
                <a:lnTo>
                  <a:pt x="204" y="403"/>
                </a:lnTo>
                <a:lnTo>
                  <a:pt x="202" y="370"/>
                </a:lnTo>
                <a:lnTo>
                  <a:pt x="204" y="336"/>
                </a:lnTo>
                <a:lnTo>
                  <a:pt x="215" y="305"/>
                </a:lnTo>
                <a:lnTo>
                  <a:pt x="229" y="276"/>
                </a:lnTo>
                <a:lnTo>
                  <a:pt x="250" y="251"/>
                </a:lnTo>
                <a:lnTo>
                  <a:pt x="275" y="230"/>
                </a:lnTo>
                <a:lnTo>
                  <a:pt x="304" y="214"/>
                </a:lnTo>
                <a:lnTo>
                  <a:pt x="335" y="205"/>
                </a:lnTo>
                <a:lnTo>
                  <a:pt x="369" y="201"/>
                </a:lnTo>
                <a:close/>
                <a:moveTo>
                  <a:pt x="327" y="34"/>
                </a:moveTo>
                <a:lnTo>
                  <a:pt x="319" y="69"/>
                </a:lnTo>
                <a:lnTo>
                  <a:pt x="314" y="79"/>
                </a:lnTo>
                <a:lnTo>
                  <a:pt x="305" y="87"/>
                </a:lnTo>
                <a:lnTo>
                  <a:pt x="295" y="93"/>
                </a:lnTo>
                <a:lnTo>
                  <a:pt x="259" y="104"/>
                </a:lnTo>
                <a:lnTo>
                  <a:pt x="226" y="121"/>
                </a:lnTo>
                <a:lnTo>
                  <a:pt x="220" y="124"/>
                </a:lnTo>
                <a:lnTo>
                  <a:pt x="215" y="125"/>
                </a:lnTo>
                <a:lnTo>
                  <a:pt x="209" y="127"/>
                </a:lnTo>
                <a:lnTo>
                  <a:pt x="203" y="125"/>
                </a:lnTo>
                <a:lnTo>
                  <a:pt x="198" y="124"/>
                </a:lnTo>
                <a:lnTo>
                  <a:pt x="192" y="121"/>
                </a:lnTo>
                <a:lnTo>
                  <a:pt x="161" y="103"/>
                </a:lnTo>
                <a:lnTo>
                  <a:pt x="102" y="162"/>
                </a:lnTo>
                <a:lnTo>
                  <a:pt x="120" y="192"/>
                </a:lnTo>
                <a:lnTo>
                  <a:pt x="124" y="204"/>
                </a:lnTo>
                <a:lnTo>
                  <a:pt x="124" y="216"/>
                </a:lnTo>
                <a:lnTo>
                  <a:pt x="120" y="226"/>
                </a:lnTo>
                <a:lnTo>
                  <a:pt x="105" y="260"/>
                </a:lnTo>
                <a:lnTo>
                  <a:pt x="92" y="295"/>
                </a:lnTo>
                <a:lnTo>
                  <a:pt x="86" y="306"/>
                </a:lnTo>
                <a:lnTo>
                  <a:pt x="79" y="315"/>
                </a:lnTo>
                <a:lnTo>
                  <a:pt x="68" y="319"/>
                </a:lnTo>
                <a:lnTo>
                  <a:pt x="33" y="328"/>
                </a:lnTo>
                <a:lnTo>
                  <a:pt x="33" y="411"/>
                </a:lnTo>
                <a:lnTo>
                  <a:pt x="34" y="411"/>
                </a:lnTo>
                <a:lnTo>
                  <a:pt x="68" y="420"/>
                </a:lnTo>
                <a:lnTo>
                  <a:pt x="79" y="425"/>
                </a:lnTo>
                <a:lnTo>
                  <a:pt x="86" y="433"/>
                </a:lnTo>
                <a:lnTo>
                  <a:pt x="92" y="443"/>
                </a:lnTo>
                <a:lnTo>
                  <a:pt x="105" y="479"/>
                </a:lnTo>
                <a:lnTo>
                  <a:pt x="120" y="513"/>
                </a:lnTo>
                <a:lnTo>
                  <a:pt x="124" y="525"/>
                </a:lnTo>
                <a:lnTo>
                  <a:pt x="124" y="536"/>
                </a:lnTo>
                <a:lnTo>
                  <a:pt x="120" y="547"/>
                </a:lnTo>
                <a:lnTo>
                  <a:pt x="102" y="578"/>
                </a:lnTo>
                <a:lnTo>
                  <a:pt x="161" y="636"/>
                </a:lnTo>
                <a:lnTo>
                  <a:pt x="192" y="617"/>
                </a:lnTo>
                <a:lnTo>
                  <a:pt x="198" y="615"/>
                </a:lnTo>
                <a:lnTo>
                  <a:pt x="203" y="614"/>
                </a:lnTo>
                <a:lnTo>
                  <a:pt x="209" y="614"/>
                </a:lnTo>
                <a:lnTo>
                  <a:pt x="215" y="614"/>
                </a:lnTo>
                <a:lnTo>
                  <a:pt x="220" y="615"/>
                </a:lnTo>
                <a:lnTo>
                  <a:pt x="226" y="617"/>
                </a:lnTo>
                <a:lnTo>
                  <a:pt x="259" y="634"/>
                </a:lnTo>
                <a:lnTo>
                  <a:pt x="295" y="646"/>
                </a:lnTo>
                <a:lnTo>
                  <a:pt x="305" y="652"/>
                </a:lnTo>
                <a:lnTo>
                  <a:pt x="314" y="659"/>
                </a:lnTo>
                <a:lnTo>
                  <a:pt x="319" y="670"/>
                </a:lnTo>
                <a:lnTo>
                  <a:pt x="327" y="705"/>
                </a:lnTo>
                <a:lnTo>
                  <a:pt x="411" y="705"/>
                </a:lnTo>
                <a:lnTo>
                  <a:pt x="419" y="670"/>
                </a:lnTo>
                <a:lnTo>
                  <a:pt x="424" y="659"/>
                </a:lnTo>
                <a:lnTo>
                  <a:pt x="432" y="652"/>
                </a:lnTo>
                <a:lnTo>
                  <a:pt x="444" y="646"/>
                </a:lnTo>
                <a:lnTo>
                  <a:pt x="479" y="634"/>
                </a:lnTo>
                <a:lnTo>
                  <a:pt x="512" y="617"/>
                </a:lnTo>
                <a:lnTo>
                  <a:pt x="517" y="615"/>
                </a:lnTo>
                <a:lnTo>
                  <a:pt x="524" y="614"/>
                </a:lnTo>
                <a:lnTo>
                  <a:pt x="529" y="614"/>
                </a:lnTo>
                <a:lnTo>
                  <a:pt x="535" y="614"/>
                </a:lnTo>
                <a:lnTo>
                  <a:pt x="541" y="615"/>
                </a:lnTo>
                <a:lnTo>
                  <a:pt x="546" y="617"/>
                </a:lnTo>
                <a:lnTo>
                  <a:pt x="577" y="636"/>
                </a:lnTo>
                <a:lnTo>
                  <a:pt x="636" y="578"/>
                </a:lnTo>
                <a:lnTo>
                  <a:pt x="618" y="547"/>
                </a:lnTo>
                <a:lnTo>
                  <a:pt x="613" y="536"/>
                </a:lnTo>
                <a:lnTo>
                  <a:pt x="613" y="525"/>
                </a:lnTo>
                <a:lnTo>
                  <a:pt x="618" y="513"/>
                </a:lnTo>
                <a:lnTo>
                  <a:pt x="634" y="479"/>
                </a:lnTo>
                <a:lnTo>
                  <a:pt x="645" y="443"/>
                </a:lnTo>
                <a:lnTo>
                  <a:pt x="651" y="433"/>
                </a:lnTo>
                <a:lnTo>
                  <a:pt x="660" y="425"/>
                </a:lnTo>
                <a:lnTo>
                  <a:pt x="670" y="420"/>
                </a:lnTo>
                <a:lnTo>
                  <a:pt x="704" y="411"/>
                </a:lnTo>
                <a:lnTo>
                  <a:pt x="706" y="411"/>
                </a:lnTo>
                <a:lnTo>
                  <a:pt x="706" y="328"/>
                </a:lnTo>
                <a:lnTo>
                  <a:pt x="670" y="319"/>
                </a:lnTo>
                <a:lnTo>
                  <a:pt x="660" y="315"/>
                </a:lnTo>
                <a:lnTo>
                  <a:pt x="651" y="306"/>
                </a:lnTo>
                <a:lnTo>
                  <a:pt x="645" y="295"/>
                </a:lnTo>
                <a:lnTo>
                  <a:pt x="634" y="260"/>
                </a:lnTo>
                <a:lnTo>
                  <a:pt x="618" y="226"/>
                </a:lnTo>
                <a:lnTo>
                  <a:pt x="613" y="216"/>
                </a:lnTo>
                <a:lnTo>
                  <a:pt x="613" y="204"/>
                </a:lnTo>
                <a:lnTo>
                  <a:pt x="618" y="192"/>
                </a:lnTo>
                <a:lnTo>
                  <a:pt x="636" y="162"/>
                </a:lnTo>
                <a:lnTo>
                  <a:pt x="577" y="103"/>
                </a:lnTo>
                <a:lnTo>
                  <a:pt x="546" y="121"/>
                </a:lnTo>
                <a:lnTo>
                  <a:pt x="541" y="124"/>
                </a:lnTo>
                <a:lnTo>
                  <a:pt x="535" y="125"/>
                </a:lnTo>
                <a:lnTo>
                  <a:pt x="529" y="127"/>
                </a:lnTo>
                <a:lnTo>
                  <a:pt x="524" y="125"/>
                </a:lnTo>
                <a:lnTo>
                  <a:pt x="517" y="124"/>
                </a:lnTo>
                <a:lnTo>
                  <a:pt x="512" y="121"/>
                </a:lnTo>
                <a:lnTo>
                  <a:pt x="479" y="104"/>
                </a:lnTo>
                <a:lnTo>
                  <a:pt x="444" y="93"/>
                </a:lnTo>
                <a:lnTo>
                  <a:pt x="432" y="87"/>
                </a:lnTo>
                <a:lnTo>
                  <a:pt x="424" y="79"/>
                </a:lnTo>
                <a:lnTo>
                  <a:pt x="419" y="69"/>
                </a:lnTo>
                <a:lnTo>
                  <a:pt x="411" y="34"/>
                </a:lnTo>
                <a:lnTo>
                  <a:pt x="327" y="34"/>
                </a:lnTo>
                <a:close/>
                <a:moveTo>
                  <a:pt x="319" y="0"/>
                </a:moveTo>
                <a:lnTo>
                  <a:pt x="419" y="0"/>
                </a:lnTo>
                <a:lnTo>
                  <a:pt x="427" y="2"/>
                </a:lnTo>
                <a:lnTo>
                  <a:pt x="435" y="7"/>
                </a:lnTo>
                <a:lnTo>
                  <a:pt x="440" y="15"/>
                </a:lnTo>
                <a:lnTo>
                  <a:pt x="442" y="24"/>
                </a:lnTo>
                <a:lnTo>
                  <a:pt x="452" y="60"/>
                </a:lnTo>
                <a:lnTo>
                  <a:pt x="492" y="74"/>
                </a:lnTo>
                <a:lnTo>
                  <a:pt x="529" y="93"/>
                </a:lnTo>
                <a:lnTo>
                  <a:pt x="560" y="73"/>
                </a:lnTo>
                <a:lnTo>
                  <a:pt x="567" y="70"/>
                </a:lnTo>
                <a:lnTo>
                  <a:pt x="573" y="68"/>
                </a:lnTo>
                <a:lnTo>
                  <a:pt x="580" y="68"/>
                </a:lnTo>
                <a:lnTo>
                  <a:pt x="585" y="68"/>
                </a:lnTo>
                <a:lnTo>
                  <a:pt x="590" y="70"/>
                </a:lnTo>
                <a:lnTo>
                  <a:pt x="596" y="73"/>
                </a:lnTo>
                <a:lnTo>
                  <a:pt x="665" y="144"/>
                </a:lnTo>
                <a:lnTo>
                  <a:pt x="670" y="151"/>
                </a:lnTo>
                <a:lnTo>
                  <a:pt x="672" y="159"/>
                </a:lnTo>
                <a:lnTo>
                  <a:pt x="669" y="168"/>
                </a:lnTo>
                <a:lnTo>
                  <a:pt x="665" y="178"/>
                </a:lnTo>
                <a:lnTo>
                  <a:pt x="647" y="209"/>
                </a:lnTo>
                <a:lnTo>
                  <a:pt x="665" y="247"/>
                </a:lnTo>
                <a:lnTo>
                  <a:pt x="678" y="286"/>
                </a:lnTo>
                <a:lnTo>
                  <a:pt x="713" y="295"/>
                </a:lnTo>
                <a:lnTo>
                  <a:pt x="723" y="299"/>
                </a:lnTo>
                <a:lnTo>
                  <a:pt x="730" y="305"/>
                </a:lnTo>
                <a:lnTo>
                  <a:pt x="737" y="311"/>
                </a:lnTo>
                <a:lnTo>
                  <a:pt x="738" y="320"/>
                </a:lnTo>
                <a:lnTo>
                  <a:pt x="738" y="418"/>
                </a:lnTo>
                <a:lnTo>
                  <a:pt x="737" y="428"/>
                </a:lnTo>
                <a:lnTo>
                  <a:pt x="730" y="434"/>
                </a:lnTo>
                <a:lnTo>
                  <a:pt x="723" y="439"/>
                </a:lnTo>
                <a:lnTo>
                  <a:pt x="713" y="443"/>
                </a:lnTo>
                <a:lnTo>
                  <a:pt x="678" y="453"/>
                </a:lnTo>
                <a:lnTo>
                  <a:pt x="665" y="492"/>
                </a:lnTo>
                <a:lnTo>
                  <a:pt x="647" y="530"/>
                </a:lnTo>
                <a:lnTo>
                  <a:pt x="665" y="561"/>
                </a:lnTo>
                <a:lnTo>
                  <a:pt x="669" y="570"/>
                </a:lnTo>
                <a:lnTo>
                  <a:pt x="672" y="580"/>
                </a:lnTo>
                <a:lnTo>
                  <a:pt x="670" y="587"/>
                </a:lnTo>
                <a:lnTo>
                  <a:pt x="665" y="597"/>
                </a:lnTo>
                <a:lnTo>
                  <a:pt x="596" y="666"/>
                </a:lnTo>
                <a:lnTo>
                  <a:pt x="590" y="669"/>
                </a:lnTo>
                <a:lnTo>
                  <a:pt x="586" y="671"/>
                </a:lnTo>
                <a:lnTo>
                  <a:pt x="581" y="671"/>
                </a:lnTo>
                <a:lnTo>
                  <a:pt x="575" y="671"/>
                </a:lnTo>
                <a:lnTo>
                  <a:pt x="567" y="669"/>
                </a:lnTo>
                <a:lnTo>
                  <a:pt x="560" y="666"/>
                </a:lnTo>
                <a:lnTo>
                  <a:pt x="529" y="646"/>
                </a:lnTo>
                <a:lnTo>
                  <a:pt x="492" y="665"/>
                </a:lnTo>
                <a:lnTo>
                  <a:pt x="452" y="679"/>
                </a:lnTo>
                <a:lnTo>
                  <a:pt x="442" y="714"/>
                </a:lnTo>
                <a:lnTo>
                  <a:pt x="440" y="724"/>
                </a:lnTo>
                <a:lnTo>
                  <a:pt x="435" y="731"/>
                </a:lnTo>
                <a:lnTo>
                  <a:pt x="427" y="737"/>
                </a:lnTo>
                <a:lnTo>
                  <a:pt x="419" y="739"/>
                </a:lnTo>
                <a:lnTo>
                  <a:pt x="319" y="739"/>
                </a:lnTo>
                <a:lnTo>
                  <a:pt x="310" y="737"/>
                </a:lnTo>
                <a:lnTo>
                  <a:pt x="304" y="731"/>
                </a:lnTo>
                <a:lnTo>
                  <a:pt x="298" y="724"/>
                </a:lnTo>
                <a:lnTo>
                  <a:pt x="295" y="714"/>
                </a:lnTo>
                <a:lnTo>
                  <a:pt x="287" y="679"/>
                </a:lnTo>
                <a:lnTo>
                  <a:pt x="246" y="665"/>
                </a:lnTo>
                <a:lnTo>
                  <a:pt x="209" y="646"/>
                </a:lnTo>
                <a:lnTo>
                  <a:pt x="178" y="666"/>
                </a:lnTo>
                <a:lnTo>
                  <a:pt x="171" y="669"/>
                </a:lnTo>
                <a:lnTo>
                  <a:pt x="164" y="671"/>
                </a:lnTo>
                <a:lnTo>
                  <a:pt x="157" y="671"/>
                </a:lnTo>
                <a:lnTo>
                  <a:pt x="152" y="671"/>
                </a:lnTo>
                <a:lnTo>
                  <a:pt x="147" y="669"/>
                </a:lnTo>
                <a:lnTo>
                  <a:pt x="143" y="666"/>
                </a:lnTo>
                <a:lnTo>
                  <a:pt x="73" y="597"/>
                </a:lnTo>
                <a:lnTo>
                  <a:pt x="68" y="587"/>
                </a:lnTo>
                <a:lnTo>
                  <a:pt x="67" y="580"/>
                </a:lnTo>
                <a:lnTo>
                  <a:pt x="69" y="570"/>
                </a:lnTo>
                <a:lnTo>
                  <a:pt x="73" y="561"/>
                </a:lnTo>
                <a:lnTo>
                  <a:pt x="92" y="530"/>
                </a:lnTo>
                <a:lnTo>
                  <a:pt x="73" y="492"/>
                </a:lnTo>
                <a:lnTo>
                  <a:pt x="60" y="453"/>
                </a:lnTo>
                <a:lnTo>
                  <a:pt x="24" y="443"/>
                </a:lnTo>
                <a:lnTo>
                  <a:pt x="16" y="439"/>
                </a:lnTo>
                <a:lnTo>
                  <a:pt x="8" y="434"/>
                </a:lnTo>
                <a:lnTo>
                  <a:pt x="1" y="428"/>
                </a:lnTo>
                <a:lnTo>
                  <a:pt x="0" y="418"/>
                </a:lnTo>
                <a:lnTo>
                  <a:pt x="0" y="320"/>
                </a:lnTo>
                <a:lnTo>
                  <a:pt x="1" y="311"/>
                </a:lnTo>
                <a:lnTo>
                  <a:pt x="8" y="305"/>
                </a:lnTo>
                <a:lnTo>
                  <a:pt x="16" y="299"/>
                </a:lnTo>
                <a:lnTo>
                  <a:pt x="24" y="295"/>
                </a:lnTo>
                <a:lnTo>
                  <a:pt x="60" y="286"/>
                </a:lnTo>
                <a:lnTo>
                  <a:pt x="73" y="247"/>
                </a:lnTo>
                <a:lnTo>
                  <a:pt x="92" y="209"/>
                </a:lnTo>
                <a:lnTo>
                  <a:pt x="73" y="178"/>
                </a:lnTo>
                <a:lnTo>
                  <a:pt x="69" y="168"/>
                </a:lnTo>
                <a:lnTo>
                  <a:pt x="67" y="159"/>
                </a:lnTo>
                <a:lnTo>
                  <a:pt x="68" y="151"/>
                </a:lnTo>
                <a:lnTo>
                  <a:pt x="73" y="144"/>
                </a:lnTo>
                <a:lnTo>
                  <a:pt x="143" y="73"/>
                </a:lnTo>
                <a:lnTo>
                  <a:pt x="147" y="70"/>
                </a:lnTo>
                <a:lnTo>
                  <a:pt x="152" y="68"/>
                </a:lnTo>
                <a:lnTo>
                  <a:pt x="157" y="68"/>
                </a:lnTo>
                <a:lnTo>
                  <a:pt x="165" y="68"/>
                </a:lnTo>
                <a:lnTo>
                  <a:pt x="171" y="70"/>
                </a:lnTo>
                <a:lnTo>
                  <a:pt x="178" y="73"/>
                </a:lnTo>
                <a:lnTo>
                  <a:pt x="209" y="93"/>
                </a:lnTo>
                <a:lnTo>
                  <a:pt x="246" y="74"/>
                </a:lnTo>
                <a:lnTo>
                  <a:pt x="287" y="60"/>
                </a:lnTo>
                <a:lnTo>
                  <a:pt x="295" y="24"/>
                </a:lnTo>
                <a:lnTo>
                  <a:pt x="298" y="15"/>
                </a:lnTo>
                <a:lnTo>
                  <a:pt x="304" y="7"/>
                </a:lnTo>
                <a:lnTo>
                  <a:pt x="310" y="2"/>
                </a:lnTo>
                <a:lnTo>
                  <a:pt x="31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苏新诗柳楷简" pitchFamily="2" charset="-122"/>
              <a:ea typeface="苏新诗柳楷简" pitchFamily="2" charset="-122"/>
            </a:endParaRPr>
          </a:p>
        </p:txBody>
      </p:sp>
      <p:sp>
        <p:nvSpPr>
          <p:cNvPr id="24" name="稻壳儿搜索【幻雨工作室】_14"/>
          <p:cNvSpPr/>
          <p:nvPr/>
        </p:nvSpPr>
        <p:spPr>
          <a:xfrm>
            <a:off x="4424025" y="2930745"/>
            <a:ext cx="1516063" cy="1516063"/>
          </a:xfrm>
          <a:prstGeom prst="diamond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1278" name="稻壳儿搜索【幻雨工作室】_15"/>
          <p:cNvSpPr>
            <a:spLocks noEditPoints="1" noChangeArrowheads="1"/>
          </p:cNvSpPr>
          <p:nvPr/>
        </p:nvSpPr>
        <p:spPr bwMode="auto">
          <a:xfrm>
            <a:off x="4911024" y="3466085"/>
            <a:ext cx="477837" cy="392113"/>
          </a:xfrm>
          <a:custGeom>
            <a:avLst/>
            <a:gdLst>
              <a:gd name="T0" fmla="*/ 707 w 819"/>
              <a:gd name="T1" fmla="*/ 107 h 670"/>
              <a:gd name="T2" fmla="*/ 733 w 819"/>
              <a:gd name="T3" fmla="*/ 246 h 670"/>
              <a:gd name="T4" fmla="*/ 721 w 819"/>
              <a:gd name="T5" fmla="*/ 326 h 670"/>
              <a:gd name="T6" fmla="*/ 700 w 819"/>
              <a:gd name="T7" fmla="*/ 420 h 670"/>
              <a:gd name="T8" fmla="*/ 741 w 819"/>
              <a:gd name="T9" fmla="*/ 465 h 670"/>
              <a:gd name="T10" fmla="*/ 817 w 819"/>
              <a:gd name="T11" fmla="*/ 551 h 670"/>
              <a:gd name="T12" fmla="*/ 816 w 819"/>
              <a:gd name="T13" fmla="*/ 589 h 670"/>
              <a:gd name="T14" fmla="*/ 700 w 819"/>
              <a:gd name="T15" fmla="*/ 558 h 670"/>
              <a:gd name="T16" fmla="*/ 717 w 819"/>
              <a:gd name="T17" fmla="*/ 496 h 670"/>
              <a:gd name="T18" fmla="*/ 662 w 819"/>
              <a:gd name="T19" fmla="*/ 376 h 670"/>
              <a:gd name="T20" fmla="*/ 691 w 819"/>
              <a:gd name="T21" fmla="*/ 304 h 670"/>
              <a:gd name="T22" fmla="*/ 698 w 819"/>
              <a:gd name="T23" fmla="*/ 233 h 670"/>
              <a:gd name="T24" fmla="*/ 685 w 819"/>
              <a:gd name="T25" fmla="*/ 137 h 670"/>
              <a:gd name="T26" fmla="*/ 630 w 819"/>
              <a:gd name="T27" fmla="*/ 113 h 670"/>
              <a:gd name="T28" fmla="*/ 615 w 819"/>
              <a:gd name="T29" fmla="*/ 75 h 670"/>
              <a:gd name="T30" fmla="*/ 228 w 819"/>
              <a:gd name="T31" fmla="*/ 116 h 670"/>
              <a:gd name="T32" fmla="*/ 157 w 819"/>
              <a:gd name="T33" fmla="*/ 124 h 670"/>
              <a:gd name="T34" fmla="*/ 113 w 819"/>
              <a:gd name="T35" fmla="*/ 190 h 670"/>
              <a:gd name="T36" fmla="*/ 127 w 819"/>
              <a:gd name="T37" fmla="*/ 284 h 670"/>
              <a:gd name="T38" fmla="*/ 142 w 819"/>
              <a:gd name="T39" fmla="*/ 323 h 670"/>
              <a:gd name="T40" fmla="*/ 139 w 819"/>
              <a:gd name="T41" fmla="*/ 466 h 670"/>
              <a:gd name="T42" fmla="*/ 53 w 819"/>
              <a:gd name="T43" fmla="*/ 525 h 670"/>
              <a:gd name="T44" fmla="*/ 13 w 819"/>
              <a:gd name="T45" fmla="*/ 594 h 670"/>
              <a:gd name="T46" fmla="*/ 0 w 819"/>
              <a:gd name="T47" fmla="*/ 579 h 670"/>
              <a:gd name="T48" fmla="*/ 40 w 819"/>
              <a:gd name="T49" fmla="*/ 486 h 670"/>
              <a:gd name="T50" fmla="*/ 100 w 819"/>
              <a:gd name="T51" fmla="*/ 454 h 670"/>
              <a:gd name="T52" fmla="*/ 113 w 819"/>
              <a:gd name="T53" fmla="*/ 349 h 670"/>
              <a:gd name="T54" fmla="*/ 89 w 819"/>
              <a:gd name="T55" fmla="*/ 300 h 670"/>
              <a:gd name="T56" fmla="*/ 81 w 819"/>
              <a:gd name="T57" fmla="*/ 161 h 670"/>
              <a:gd name="T58" fmla="*/ 168 w 819"/>
              <a:gd name="T59" fmla="*/ 80 h 670"/>
              <a:gd name="T60" fmla="*/ 375 w 819"/>
              <a:gd name="T61" fmla="*/ 51 h 670"/>
              <a:gd name="T62" fmla="*/ 299 w 819"/>
              <a:gd name="T63" fmla="*/ 145 h 670"/>
              <a:gd name="T64" fmla="*/ 322 w 819"/>
              <a:gd name="T65" fmla="*/ 238 h 670"/>
              <a:gd name="T66" fmla="*/ 320 w 819"/>
              <a:gd name="T67" fmla="*/ 300 h 670"/>
              <a:gd name="T68" fmla="*/ 351 w 819"/>
              <a:gd name="T69" fmla="*/ 346 h 670"/>
              <a:gd name="T70" fmla="*/ 331 w 819"/>
              <a:gd name="T71" fmla="*/ 507 h 670"/>
              <a:gd name="T72" fmla="*/ 232 w 819"/>
              <a:gd name="T73" fmla="*/ 559 h 670"/>
              <a:gd name="T74" fmla="*/ 644 w 819"/>
              <a:gd name="T75" fmla="*/ 613 h 670"/>
              <a:gd name="T76" fmla="*/ 547 w 819"/>
              <a:gd name="T77" fmla="*/ 542 h 670"/>
              <a:gd name="T78" fmla="*/ 457 w 819"/>
              <a:gd name="T79" fmla="*/ 448 h 670"/>
              <a:gd name="T80" fmla="*/ 495 w 819"/>
              <a:gd name="T81" fmla="*/ 306 h 670"/>
              <a:gd name="T82" fmla="*/ 504 w 819"/>
              <a:gd name="T83" fmla="*/ 289 h 670"/>
              <a:gd name="T84" fmla="*/ 516 w 819"/>
              <a:gd name="T85" fmla="*/ 203 h 670"/>
              <a:gd name="T86" fmla="*/ 488 w 819"/>
              <a:gd name="T87" fmla="*/ 67 h 670"/>
              <a:gd name="T88" fmla="*/ 450 w 819"/>
              <a:gd name="T89" fmla="*/ 1 h 670"/>
              <a:gd name="T90" fmla="*/ 551 w 819"/>
              <a:gd name="T91" fmla="*/ 119 h 670"/>
              <a:gd name="T92" fmla="*/ 542 w 819"/>
              <a:gd name="T93" fmla="*/ 285 h 670"/>
              <a:gd name="T94" fmla="*/ 517 w 819"/>
              <a:gd name="T95" fmla="*/ 338 h 670"/>
              <a:gd name="T96" fmla="*/ 500 w 819"/>
              <a:gd name="T97" fmla="*/ 459 h 670"/>
              <a:gd name="T98" fmla="*/ 558 w 819"/>
              <a:gd name="T99" fmla="*/ 507 h 670"/>
              <a:gd name="T100" fmla="*/ 669 w 819"/>
              <a:gd name="T101" fmla="*/ 579 h 670"/>
              <a:gd name="T102" fmla="*/ 687 w 819"/>
              <a:gd name="T103" fmla="*/ 658 h 670"/>
              <a:gd name="T104" fmla="*/ 149 w 819"/>
              <a:gd name="T105" fmla="*/ 670 h 670"/>
              <a:gd name="T106" fmla="*/ 131 w 819"/>
              <a:gd name="T107" fmla="*/ 656 h 670"/>
              <a:gd name="T108" fmla="*/ 164 w 819"/>
              <a:gd name="T109" fmla="*/ 562 h 670"/>
              <a:gd name="T110" fmla="*/ 263 w 819"/>
              <a:gd name="T111" fmla="*/ 505 h 670"/>
              <a:gd name="T112" fmla="*/ 326 w 819"/>
              <a:gd name="T113" fmla="*/ 442 h 670"/>
              <a:gd name="T114" fmla="*/ 296 w 819"/>
              <a:gd name="T115" fmla="*/ 330 h 670"/>
              <a:gd name="T116" fmla="*/ 280 w 819"/>
              <a:gd name="T117" fmla="*/ 264 h 670"/>
              <a:gd name="T118" fmla="*/ 269 w 819"/>
              <a:gd name="T119" fmla="*/ 110 h 670"/>
              <a:gd name="T120" fmla="*/ 367 w 819"/>
              <a:gd name="T121" fmla="*/ 13 h 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819" h="670">
                <a:moveTo>
                  <a:pt x="615" y="75"/>
                </a:moveTo>
                <a:lnTo>
                  <a:pt x="635" y="76"/>
                </a:lnTo>
                <a:lnTo>
                  <a:pt x="652" y="80"/>
                </a:lnTo>
                <a:lnTo>
                  <a:pt x="668" y="85"/>
                </a:lnTo>
                <a:lnTo>
                  <a:pt x="678" y="90"/>
                </a:lnTo>
                <a:lnTo>
                  <a:pt x="694" y="98"/>
                </a:lnTo>
                <a:lnTo>
                  <a:pt x="707" y="107"/>
                </a:lnTo>
                <a:lnTo>
                  <a:pt x="717" y="119"/>
                </a:lnTo>
                <a:lnTo>
                  <a:pt x="728" y="137"/>
                </a:lnTo>
                <a:lnTo>
                  <a:pt x="738" y="161"/>
                </a:lnTo>
                <a:lnTo>
                  <a:pt x="745" y="183"/>
                </a:lnTo>
                <a:lnTo>
                  <a:pt x="744" y="207"/>
                </a:lnTo>
                <a:lnTo>
                  <a:pt x="740" y="228"/>
                </a:lnTo>
                <a:lnTo>
                  <a:pt x="733" y="246"/>
                </a:lnTo>
                <a:lnTo>
                  <a:pt x="727" y="262"/>
                </a:lnTo>
                <a:lnTo>
                  <a:pt x="729" y="283"/>
                </a:lnTo>
                <a:lnTo>
                  <a:pt x="730" y="300"/>
                </a:lnTo>
                <a:lnTo>
                  <a:pt x="728" y="311"/>
                </a:lnTo>
                <a:lnTo>
                  <a:pt x="725" y="319"/>
                </a:lnTo>
                <a:lnTo>
                  <a:pt x="723" y="325"/>
                </a:lnTo>
                <a:lnTo>
                  <a:pt x="721" y="326"/>
                </a:lnTo>
                <a:lnTo>
                  <a:pt x="717" y="332"/>
                </a:lnTo>
                <a:lnTo>
                  <a:pt x="712" y="340"/>
                </a:lnTo>
                <a:lnTo>
                  <a:pt x="707" y="349"/>
                </a:lnTo>
                <a:lnTo>
                  <a:pt x="703" y="364"/>
                </a:lnTo>
                <a:lnTo>
                  <a:pt x="700" y="380"/>
                </a:lnTo>
                <a:lnTo>
                  <a:pt x="699" y="402"/>
                </a:lnTo>
                <a:lnTo>
                  <a:pt x="700" y="420"/>
                </a:lnTo>
                <a:lnTo>
                  <a:pt x="706" y="435"/>
                </a:lnTo>
                <a:lnTo>
                  <a:pt x="712" y="445"/>
                </a:lnTo>
                <a:lnTo>
                  <a:pt x="720" y="454"/>
                </a:lnTo>
                <a:lnTo>
                  <a:pt x="727" y="459"/>
                </a:lnTo>
                <a:lnTo>
                  <a:pt x="734" y="463"/>
                </a:lnTo>
                <a:lnTo>
                  <a:pt x="738" y="465"/>
                </a:lnTo>
                <a:lnTo>
                  <a:pt x="741" y="465"/>
                </a:lnTo>
                <a:lnTo>
                  <a:pt x="754" y="470"/>
                </a:lnTo>
                <a:lnTo>
                  <a:pt x="767" y="478"/>
                </a:lnTo>
                <a:lnTo>
                  <a:pt x="780" y="486"/>
                </a:lnTo>
                <a:lnTo>
                  <a:pt x="792" y="497"/>
                </a:lnTo>
                <a:lnTo>
                  <a:pt x="804" y="512"/>
                </a:lnTo>
                <a:lnTo>
                  <a:pt x="812" y="530"/>
                </a:lnTo>
                <a:lnTo>
                  <a:pt x="817" y="551"/>
                </a:lnTo>
                <a:lnTo>
                  <a:pt x="819" y="577"/>
                </a:lnTo>
                <a:lnTo>
                  <a:pt x="819" y="579"/>
                </a:lnTo>
                <a:lnTo>
                  <a:pt x="819" y="581"/>
                </a:lnTo>
                <a:lnTo>
                  <a:pt x="818" y="584"/>
                </a:lnTo>
                <a:lnTo>
                  <a:pt x="817" y="586"/>
                </a:lnTo>
                <a:lnTo>
                  <a:pt x="816" y="589"/>
                </a:lnTo>
                <a:lnTo>
                  <a:pt x="813" y="592"/>
                </a:lnTo>
                <a:lnTo>
                  <a:pt x="810" y="593"/>
                </a:lnTo>
                <a:lnTo>
                  <a:pt x="806" y="594"/>
                </a:lnTo>
                <a:lnTo>
                  <a:pt x="801" y="596"/>
                </a:lnTo>
                <a:lnTo>
                  <a:pt x="717" y="596"/>
                </a:lnTo>
                <a:lnTo>
                  <a:pt x="710" y="576"/>
                </a:lnTo>
                <a:lnTo>
                  <a:pt x="700" y="558"/>
                </a:lnTo>
                <a:lnTo>
                  <a:pt x="780" y="558"/>
                </a:lnTo>
                <a:lnTo>
                  <a:pt x="776" y="539"/>
                </a:lnTo>
                <a:lnTo>
                  <a:pt x="767" y="525"/>
                </a:lnTo>
                <a:lnTo>
                  <a:pt x="757" y="514"/>
                </a:lnTo>
                <a:lnTo>
                  <a:pt x="744" y="507"/>
                </a:lnTo>
                <a:lnTo>
                  <a:pt x="729" y="501"/>
                </a:lnTo>
                <a:lnTo>
                  <a:pt x="717" y="496"/>
                </a:lnTo>
                <a:lnTo>
                  <a:pt x="706" y="490"/>
                </a:lnTo>
                <a:lnTo>
                  <a:pt x="693" y="479"/>
                </a:lnTo>
                <a:lnTo>
                  <a:pt x="681" y="466"/>
                </a:lnTo>
                <a:lnTo>
                  <a:pt x="670" y="448"/>
                </a:lnTo>
                <a:lnTo>
                  <a:pt x="664" y="427"/>
                </a:lnTo>
                <a:lnTo>
                  <a:pt x="661" y="402"/>
                </a:lnTo>
                <a:lnTo>
                  <a:pt x="662" y="376"/>
                </a:lnTo>
                <a:lnTo>
                  <a:pt x="666" y="355"/>
                </a:lnTo>
                <a:lnTo>
                  <a:pt x="672" y="336"/>
                </a:lnTo>
                <a:lnTo>
                  <a:pt x="678" y="323"/>
                </a:lnTo>
                <a:lnTo>
                  <a:pt x="685" y="313"/>
                </a:lnTo>
                <a:lnTo>
                  <a:pt x="690" y="305"/>
                </a:lnTo>
                <a:lnTo>
                  <a:pt x="691" y="304"/>
                </a:lnTo>
                <a:lnTo>
                  <a:pt x="693" y="300"/>
                </a:lnTo>
                <a:lnTo>
                  <a:pt x="693" y="293"/>
                </a:lnTo>
                <a:lnTo>
                  <a:pt x="693" y="284"/>
                </a:lnTo>
                <a:lnTo>
                  <a:pt x="690" y="270"/>
                </a:lnTo>
                <a:lnTo>
                  <a:pt x="689" y="258"/>
                </a:lnTo>
                <a:lnTo>
                  <a:pt x="693" y="245"/>
                </a:lnTo>
                <a:lnTo>
                  <a:pt x="698" y="233"/>
                </a:lnTo>
                <a:lnTo>
                  <a:pt x="703" y="220"/>
                </a:lnTo>
                <a:lnTo>
                  <a:pt x="707" y="204"/>
                </a:lnTo>
                <a:lnTo>
                  <a:pt x="707" y="190"/>
                </a:lnTo>
                <a:lnTo>
                  <a:pt x="704" y="174"/>
                </a:lnTo>
                <a:lnTo>
                  <a:pt x="696" y="157"/>
                </a:lnTo>
                <a:lnTo>
                  <a:pt x="690" y="145"/>
                </a:lnTo>
                <a:lnTo>
                  <a:pt x="685" y="137"/>
                </a:lnTo>
                <a:lnTo>
                  <a:pt x="678" y="132"/>
                </a:lnTo>
                <a:lnTo>
                  <a:pt x="672" y="128"/>
                </a:lnTo>
                <a:lnTo>
                  <a:pt x="662" y="124"/>
                </a:lnTo>
                <a:lnTo>
                  <a:pt x="657" y="122"/>
                </a:lnTo>
                <a:lnTo>
                  <a:pt x="652" y="118"/>
                </a:lnTo>
                <a:lnTo>
                  <a:pt x="641" y="115"/>
                </a:lnTo>
                <a:lnTo>
                  <a:pt x="630" y="113"/>
                </a:lnTo>
                <a:lnTo>
                  <a:pt x="615" y="111"/>
                </a:lnTo>
                <a:lnTo>
                  <a:pt x="601" y="113"/>
                </a:lnTo>
                <a:lnTo>
                  <a:pt x="590" y="116"/>
                </a:lnTo>
                <a:lnTo>
                  <a:pt x="589" y="118"/>
                </a:lnTo>
                <a:lnTo>
                  <a:pt x="577" y="81"/>
                </a:lnTo>
                <a:lnTo>
                  <a:pt x="596" y="76"/>
                </a:lnTo>
                <a:lnTo>
                  <a:pt x="615" y="75"/>
                </a:lnTo>
                <a:close/>
                <a:moveTo>
                  <a:pt x="204" y="75"/>
                </a:moveTo>
                <a:lnTo>
                  <a:pt x="223" y="76"/>
                </a:lnTo>
                <a:lnTo>
                  <a:pt x="241" y="81"/>
                </a:lnTo>
                <a:lnTo>
                  <a:pt x="237" y="89"/>
                </a:lnTo>
                <a:lnTo>
                  <a:pt x="235" y="97"/>
                </a:lnTo>
                <a:lnTo>
                  <a:pt x="231" y="106"/>
                </a:lnTo>
                <a:lnTo>
                  <a:pt x="228" y="116"/>
                </a:lnTo>
                <a:lnTo>
                  <a:pt x="218" y="113"/>
                </a:lnTo>
                <a:lnTo>
                  <a:pt x="204" y="111"/>
                </a:lnTo>
                <a:lnTo>
                  <a:pt x="190" y="113"/>
                </a:lnTo>
                <a:lnTo>
                  <a:pt x="178" y="115"/>
                </a:lnTo>
                <a:lnTo>
                  <a:pt x="168" y="118"/>
                </a:lnTo>
                <a:lnTo>
                  <a:pt x="163" y="122"/>
                </a:lnTo>
                <a:lnTo>
                  <a:pt x="157" y="124"/>
                </a:lnTo>
                <a:lnTo>
                  <a:pt x="148" y="128"/>
                </a:lnTo>
                <a:lnTo>
                  <a:pt x="142" y="132"/>
                </a:lnTo>
                <a:lnTo>
                  <a:pt x="135" y="137"/>
                </a:lnTo>
                <a:lnTo>
                  <a:pt x="130" y="145"/>
                </a:lnTo>
                <a:lnTo>
                  <a:pt x="123" y="157"/>
                </a:lnTo>
                <a:lnTo>
                  <a:pt x="115" y="174"/>
                </a:lnTo>
                <a:lnTo>
                  <a:pt x="113" y="190"/>
                </a:lnTo>
                <a:lnTo>
                  <a:pt x="113" y="204"/>
                </a:lnTo>
                <a:lnTo>
                  <a:pt x="117" y="220"/>
                </a:lnTo>
                <a:lnTo>
                  <a:pt x="122" y="233"/>
                </a:lnTo>
                <a:lnTo>
                  <a:pt x="127" y="245"/>
                </a:lnTo>
                <a:lnTo>
                  <a:pt x="131" y="258"/>
                </a:lnTo>
                <a:lnTo>
                  <a:pt x="130" y="270"/>
                </a:lnTo>
                <a:lnTo>
                  <a:pt x="127" y="284"/>
                </a:lnTo>
                <a:lnTo>
                  <a:pt x="127" y="293"/>
                </a:lnTo>
                <a:lnTo>
                  <a:pt x="127" y="300"/>
                </a:lnTo>
                <a:lnTo>
                  <a:pt x="129" y="304"/>
                </a:lnTo>
                <a:lnTo>
                  <a:pt x="130" y="305"/>
                </a:lnTo>
                <a:lnTo>
                  <a:pt x="135" y="313"/>
                </a:lnTo>
                <a:lnTo>
                  <a:pt x="142" y="323"/>
                </a:lnTo>
                <a:lnTo>
                  <a:pt x="148" y="336"/>
                </a:lnTo>
                <a:lnTo>
                  <a:pt x="153" y="355"/>
                </a:lnTo>
                <a:lnTo>
                  <a:pt x="157" y="376"/>
                </a:lnTo>
                <a:lnTo>
                  <a:pt x="159" y="402"/>
                </a:lnTo>
                <a:lnTo>
                  <a:pt x="156" y="427"/>
                </a:lnTo>
                <a:lnTo>
                  <a:pt x="149" y="448"/>
                </a:lnTo>
                <a:lnTo>
                  <a:pt x="139" y="466"/>
                </a:lnTo>
                <a:lnTo>
                  <a:pt x="127" y="479"/>
                </a:lnTo>
                <a:lnTo>
                  <a:pt x="114" y="490"/>
                </a:lnTo>
                <a:lnTo>
                  <a:pt x="102" y="496"/>
                </a:lnTo>
                <a:lnTo>
                  <a:pt x="91" y="501"/>
                </a:lnTo>
                <a:lnTo>
                  <a:pt x="76" y="507"/>
                </a:lnTo>
                <a:lnTo>
                  <a:pt x="63" y="514"/>
                </a:lnTo>
                <a:lnTo>
                  <a:pt x="53" y="525"/>
                </a:lnTo>
                <a:lnTo>
                  <a:pt x="43" y="539"/>
                </a:lnTo>
                <a:lnTo>
                  <a:pt x="40" y="558"/>
                </a:lnTo>
                <a:lnTo>
                  <a:pt x="119" y="558"/>
                </a:lnTo>
                <a:lnTo>
                  <a:pt x="110" y="576"/>
                </a:lnTo>
                <a:lnTo>
                  <a:pt x="102" y="596"/>
                </a:lnTo>
                <a:lnTo>
                  <a:pt x="19" y="596"/>
                </a:lnTo>
                <a:lnTo>
                  <a:pt x="13" y="594"/>
                </a:lnTo>
                <a:lnTo>
                  <a:pt x="9" y="593"/>
                </a:lnTo>
                <a:lnTo>
                  <a:pt x="7" y="592"/>
                </a:lnTo>
                <a:lnTo>
                  <a:pt x="4" y="589"/>
                </a:lnTo>
                <a:lnTo>
                  <a:pt x="3" y="586"/>
                </a:lnTo>
                <a:lnTo>
                  <a:pt x="2" y="584"/>
                </a:lnTo>
                <a:lnTo>
                  <a:pt x="0" y="581"/>
                </a:lnTo>
                <a:lnTo>
                  <a:pt x="0" y="579"/>
                </a:lnTo>
                <a:lnTo>
                  <a:pt x="0" y="577"/>
                </a:lnTo>
                <a:lnTo>
                  <a:pt x="3" y="551"/>
                </a:lnTo>
                <a:lnTo>
                  <a:pt x="8" y="530"/>
                </a:lnTo>
                <a:lnTo>
                  <a:pt x="16" y="512"/>
                </a:lnTo>
                <a:lnTo>
                  <a:pt x="28" y="497"/>
                </a:lnTo>
                <a:lnTo>
                  <a:pt x="40" y="486"/>
                </a:lnTo>
                <a:lnTo>
                  <a:pt x="53" y="478"/>
                </a:lnTo>
                <a:lnTo>
                  <a:pt x="66" y="470"/>
                </a:lnTo>
                <a:lnTo>
                  <a:pt x="79" y="465"/>
                </a:lnTo>
                <a:lnTo>
                  <a:pt x="81" y="465"/>
                </a:lnTo>
                <a:lnTo>
                  <a:pt x="85" y="463"/>
                </a:lnTo>
                <a:lnTo>
                  <a:pt x="93" y="459"/>
                </a:lnTo>
                <a:lnTo>
                  <a:pt x="100" y="454"/>
                </a:lnTo>
                <a:lnTo>
                  <a:pt x="108" y="445"/>
                </a:lnTo>
                <a:lnTo>
                  <a:pt x="114" y="435"/>
                </a:lnTo>
                <a:lnTo>
                  <a:pt x="119" y="420"/>
                </a:lnTo>
                <a:lnTo>
                  <a:pt x="121" y="402"/>
                </a:lnTo>
                <a:lnTo>
                  <a:pt x="119" y="380"/>
                </a:lnTo>
                <a:lnTo>
                  <a:pt x="117" y="364"/>
                </a:lnTo>
                <a:lnTo>
                  <a:pt x="113" y="349"/>
                </a:lnTo>
                <a:lnTo>
                  <a:pt x="108" y="340"/>
                </a:lnTo>
                <a:lnTo>
                  <a:pt x="102" y="332"/>
                </a:lnTo>
                <a:lnTo>
                  <a:pt x="98" y="326"/>
                </a:lnTo>
                <a:lnTo>
                  <a:pt x="97" y="325"/>
                </a:lnTo>
                <a:lnTo>
                  <a:pt x="95" y="319"/>
                </a:lnTo>
                <a:lnTo>
                  <a:pt x="92" y="311"/>
                </a:lnTo>
                <a:lnTo>
                  <a:pt x="89" y="300"/>
                </a:lnTo>
                <a:lnTo>
                  <a:pt x="91" y="283"/>
                </a:lnTo>
                <a:lnTo>
                  <a:pt x="93" y="262"/>
                </a:lnTo>
                <a:lnTo>
                  <a:pt x="87" y="246"/>
                </a:lnTo>
                <a:lnTo>
                  <a:pt x="80" y="228"/>
                </a:lnTo>
                <a:lnTo>
                  <a:pt x="76" y="207"/>
                </a:lnTo>
                <a:lnTo>
                  <a:pt x="75" y="183"/>
                </a:lnTo>
                <a:lnTo>
                  <a:pt x="81" y="161"/>
                </a:lnTo>
                <a:lnTo>
                  <a:pt x="92" y="137"/>
                </a:lnTo>
                <a:lnTo>
                  <a:pt x="102" y="119"/>
                </a:lnTo>
                <a:lnTo>
                  <a:pt x="113" y="107"/>
                </a:lnTo>
                <a:lnTo>
                  <a:pt x="126" y="98"/>
                </a:lnTo>
                <a:lnTo>
                  <a:pt x="142" y="90"/>
                </a:lnTo>
                <a:lnTo>
                  <a:pt x="152" y="85"/>
                </a:lnTo>
                <a:lnTo>
                  <a:pt x="168" y="80"/>
                </a:lnTo>
                <a:lnTo>
                  <a:pt x="185" y="76"/>
                </a:lnTo>
                <a:lnTo>
                  <a:pt x="204" y="75"/>
                </a:lnTo>
                <a:close/>
                <a:moveTo>
                  <a:pt x="432" y="37"/>
                </a:moveTo>
                <a:lnTo>
                  <a:pt x="413" y="38"/>
                </a:lnTo>
                <a:lnTo>
                  <a:pt x="395" y="42"/>
                </a:lnTo>
                <a:lnTo>
                  <a:pt x="382" y="47"/>
                </a:lnTo>
                <a:lnTo>
                  <a:pt x="375" y="51"/>
                </a:lnTo>
                <a:lnTo>
                  <a:pt x="369" y="54"/>
                </a:lnTo>
                <a:lnTo>
                  <a:pt x="352" y="61"/>
                </a:lnTo>
                <a:lnTo>
                  <a:pt x="339" y="71"/>
                </a:lnTo>
                <a:lnTo>
                  <a:pt x="326" y="82"/>
                </a:lnTo>
                <a:lnTo>
                  <a:pt x="314" y="101"/>
                </a:lnTo>
                <a:lnTo>
                  <a:pt x="304" y="124"/>
                </a:lnTo>
                <a:lnTo>
                  <a:pt x="299" y="145"/>
                </a:lnTo>
                <a:lnTo>
                  <a:pt x="300" y="167"/>
                </a:lnTo>
                <a:lnTo>
                  <a:pt x="304" y="190"/>
                </a:lnTo>
                <a:lnTo>
                  <a:pt x="312" y="208"/>
                </a:lnTo>
                <a:lnTo>
                  <a:pt x="318" y="224"/>
                </a:lnTo>
                <a:lnTo>
                  <a:pt x="320" y="226"/>
                </a:lnTo>
                <a:lnTo>
                  <a:pt x="321" y="230"/>
                </a:lnTo>
                <a:lnTo>
                  <a:pt x="322" y="238"/>
                </a:lnTo>
                <a:lnTo>
                  <a:pt x="321" y="249"/>
                </a:lnTo>
                <a:lnTo>
                  <a:pt x="317" y="267"/>
                </a:lnTo>
                <a:lnTo>
                  <a:pt x="317" y="281"/>
                </a:lnTo>
                <a:lnTo>
                  <a:pt x="317" y="291"/>
                </a:lnTo>
                <a:lnTo>
                  <a:pt x="318" y="297"/>
                </a:lnTo>
                <a:lnTo>
                  <a:pt x="320" y="300"/>
                </a:lnTo>
                <a:lnTo>
                  <a:pt x="320" y="301"/>
                </a:lnTo>
                <a:lnTo>
                  <a:pt x="321" y="302"/>
                </a:lnTo>
                <a:lnTo>
                  <a:pt x="324" y="305"/>
                </a:lnTo>
                <a:lnTo>
                  <a:pt x="325" y="306"/>
                </a:lnTo>
                <a:lnTo>
                  <a:pt x="333" y="317"/>
                </a:lnTo>
                <a:lnTo>
                  <a:pt x="342" y="330"/>
                </a:lnTo>
                <a:lnTo>
                  <a:pt x="351" y="346"/>
                </a:lnTo>
                <a:lnTo>
                  <a:pt x="358" y="366"/>
                </a:lnTo>
                <a:lnTo>
                  <a:pt x="363" y="391"/>
                </a:lnTo>
                <a:lnTo>
                  <a:pt x="365" y="420"/>
                </a:lnTo>
                <a:lnTo>
                  <a:pt x="363" y="448"/>
                </a:lnTo>
                <a:lnTo>
                  <a:pt x="355" y="471"/>
                </a:lnTo>
                <a:lnTo>
                  <a:pt x="344" y="491"/>
                </a:lnTo>
                <a:lnTo>
                  <a:pt x="331" y="507"/>
                </a:lnTo>
                <a:lnTo>
                  <a:pt x="317" y="520"/>
                </a:lnTo>
                <a:lnTo>
                  <a:pt x="301" y="530"/>
                </a:lnTo>
                <a:lnTo>
                  <a:pt x="286" y="538"/>
                </a:lnTo>
                <a:lnTo>
                  <a:pt x="272" y="542"/>
                </a:lnTo>
                <a:lnTo>
                  <a:pt x="271" y="542"/>
                </a:lnTo>
                <a:lnTo>
                  <a:pt x="252" y="550"/>
                </a:lnTo>
                <a:lnTo>
                  <a:pt x="232" y="559"/>
                </a:lnTo>
                <a:lnTo>
                  <a:pt x="214" y="568"/>
                </a:lnTo>
                <a:lnTo>
                  <a:pt x="198" y="580"/>
                </a:lnTo>
                <a:lnTo>
                  <a:pt x="185" y="594"/>
                </a:lnTo>
                <a:lnTo>
                  <a:pt x="176" y="613"/>
                </a:lnTo>
                <a:lnTo>
                  <a:pt x="169" y="632"/>
                </a:lnTo>
                <a:lnTo>
                  <a:pt x="651" y="632"/>
                </a:lnTo>
                <a:lnTo>
                  <a:pt x="644" y="613"/>
                </a:lnTo>
                <a:lnTo>
                  <a:pt x="635" y="594"/>
                </a:lnTo>
                <a:lnTo>
                  <a:pt x="622" y="580"/>
                </a:lnTo>
                <a:lnTo>
                  <a:pt x="606" y="568"/>
                </a:lnTo>
                <a:lnTo>
                  <a:pt x="588" y="559"/>
                </a:lnTo>
                <a:lnTo>
                  <a:pt x="568" y="550"/>
                </a:lnTo>
                <a:lnTo>
                  <a:pt x="549" y="542"/>
                </a:lnTo>
                <a:lnTo>
                  <a:pt x="547" y="542"/>
                </a:lnTo>
                <a:lnTo>
                  <a:pt x="534" y="538"/>
                </a:lnTo>
                <a:lnTo>
                  <a:pt x="518" y="530"/>
                </a:lnTo>
                <a:lnTo>
                  <a:pt x="503" y="520"/>
                </a:lnTo>
                <a:lnTo>
                  <a:pt x="488" y="507"/>
                </a:lnTo>
                <a:lnTo>
                  <a:pt x="475" y="491"/>
                </a:lnTo>
                <a:lnTo>
                  <a:pt x="465" y="471"/>
                </a:lnTo>
                <a:lnTo>
                  <a:pt x="457" y="448"/>
                </a:lnTo>
                <a:lnTo>
                  <a:pt x="454" y="420"/>
                </a:lnTo>
                <a:lnTo>
                  <a:pt x="457" y="391"/>
                </a:lnTo>
                <a:lnTo>
                  <a:pt x="462" y="366"/>
                </a:lnTo>
                <a:lnTo>
                  <a:pt x="469" y="346"/>
                </a:lnTo>
                <a:lnTo>
                  <a:pt x="478" y="330"/>
                </a:lnTo>
                <a:lnTo>
                  <a:pt x="487" y="317"/>
                </a:lnTo>
                <a:lnTo>
                  <a:pt x="495" y="306"/>
                </a:lnTo>
                <a:lnTo>
                  <a:pt x="496" y="305"/>
                </a:lnTo>
                <a:lnTo>
                  <a:pt x="499" y="302"/>
                </a:lnTo>
                <a:lnTo>
                  <a:pt x="500" y="301"/>
                </a:lnTo>
                <a:lnTo>
                  <a:pt x="501" y="298"/>
                </a:lnTo>
                <a:lnTo>
                  <a:pt x="503" y="294"/>
                </a:lnTo>
                <a:lnTo>
                  <a:pt x="504" y="289"/>
                </a:lnTo>
                <a:lnTo>
                  <a:pt x="504" y="280"/>
                </a:lnTo>
                <a:lnTo>
                  <a:pt x="504" y="267"/>
                </a:lnTo>
                <a:lnTo>
                  <a:pt x="500" y="251"/>
                </a:lnTo>
                <a:lnTo>
                  <a:pt x="500" y="236"/>
                </a:lnTo>
                <a:lnTo>
                  <a:pt x="507" y="221"/>
                </a:lnTo>
                <a:lnTo>
                  <a:pt x="511" y="213"/>
                </a:lnTo>
                <a:lnTo>
                  <a:pt x="516" y="203"/>
                </a:lnTo>
                <a:lnTo>
                  <a:pt x="520" y="190"/>
                </a:lnTo>
                <a:lnTo>
                  <a:pt x="521" y="173"/>
                </a:lnTo>
                <a:lnTo>
                  <a:pt x="520" y="152"/>
                </a:lnTo>
                <a:lnTo>
                  <a:pt x="515" y="128"/>
                </a:lnTo>
                <a:lnTo>
                  <a:pt x="505" y="101"/>
                </a:lnTo>
                <a:lnTo>
                  <a:pt x="496" y="81"/>
                </a:lnTo>
                <a:lnTo>
                  <a:pt x="488" y="67"/>
                </a:lnTo>
                <a:lnTo>
                  <a:pt x="481" y="56"/>
                </a:lnTo>
                <a:lnTo>
                  <a:pt x="474" y="50"/>
                </a:lnTo>
                <a:lnTo>
                  <a:pt x="467" y="44"/>
                </a:lnTo>
                <a:lnTo>
                  <a:pt x="452" y="39"/>
                </a:lnTo>
                <a:lnTo>
                  <a:pt x="432" y="37"/>
                </a:lnTo>
                <a:close/>
                <a:moveTo>
                  <a:pt x="432" y="0"/>
                </a:moveTo>
                <a:lnTo>
                  <a:pt x="450" y="1"/>
                </a:lnTo>
                <a:lnTo>
                  <a:pt x="469" y="5"/>
                </a:lnTo>
                <a:lnTo>
                  <a:pt x="486" y="12"/>
                </a:lnTo>
                <a:lnTo>
                  <a:pt x="501" y="23"/>
                </a:lnTo>
                <a:lnTo>
                  <a:pt x="515" y="39"/>
                </a:lnTo>
                <a:lnTo>
                  <a:pt x="528" y="60"/>
                </a:lnTo>
                <a:lnTo>
                  <a:pt x="539" y="86"/>
                </a:lnTo>
                <a:lnTo>
                  <a:pt x="551" y="119"/>
                </a:lnTo>
                <a:lnTo>
                  <a:pt x="558" y="149"/>
                </a:lnTo>
                <a:lnTo>
                  <a:pt x="558" y="177"/>
                </a:lnTo>
                <a:lnTo>
                  <a:pt x="555" y="202"/>
                </a:lnTo>
                <a:lnTo>
                  <a:pt x="547" y="224"/>
                </a:lnTo>
                <a:lnTo>
                  <a:pt x="537" y="242"/>
                </a:lnTo>
                <a:lnTo>
                  <a:pt x="541" y="266"/>
                </a:lnTo>
                <a:lnTo>
                  <a:pt x="542" y="285"/>
                </a:lnTo>
                <a:lnTo>
                  <a:pt x="539" y="300"/>
                </a:lnTo>
                <a:lnTo>
                  <a:pt x="537" y="310"/>
                </a:lnTo>
                <a:lnTo>
                  <a:pt x="534" y="318"/>
                </a:lnTo>
                <a:lnTo>
                  <a:pt x="530" y="322"/>
                </a:lnTo>
                <a:lnTo>
                  <a:pt x="529" y="323"/>
                </a:lnTo>
                <a:lnTo>
                  <a:pt x="524" y="330"/>
                </a:lnTo>
                <a:lnTo>
                  <a:pt x="517" y="338"/>
                </a:lnTo>
                <a:lnTo>
                  <a:pt x="511" y="348"/>
                </a:lnTo>
                <a:lnTo>
                  <a:pt x="503" y="361"/>
                </a:lnTo>
                <a:lnTo>
                  <a:pt x="498" y="377"/>
                </a:lnTo>
                <a:lnTo>
                  <a:pt x="494" y="397"/>
                </a:lnTo>
                <a:lnTo>
                  <a:pt x="491" y="420"/>
                </a:lnTo>
                <a:lnTo>
                  <a:pt x="494" y="442"/>
                </a:lnTo>
                <a:lnTo>
                  <a:pt x="500" y="459"/>
                </a:lnTo>
                <a:lnTo>
                  <a:pt x="509" y="474"/>
                </a:lnTo>
                <a:lnTo>
                  <a:pt x="520" y="486"/>
                </a:lnTo>
                <a:lnTo>
                  <a:pt x="530" y="493"/>
                </a:lnTo>
                <a:lnTo>
                  <a:pt x="541" y="500"/>
                </a:lnTo>
                <a:lnTo>
                  <a:pt x="550" y="504"/>
                </a:lnTo>
                <a:lnTo>
                  <a:pt x="556" y="505"/>
                </a:lnTo>
                <a:lnTo>
                  <a:pt x="558" y="507"/>
                </a:lnTo>
                <a:lnTo>
                  <a:pt x="572" y="512"/>
                </a:lnTo>
                <a:lnTo>
                  <a:pt x="588" y="517"/>
                </a:lnTo>
                <a:lnTo>
                  <a:pt x="605" y="525"/>
                </a:lnTo>
                <a:lnTo>
                  <a:pt x="623" y="535"/>
                </a:lnTo>
                <a:lnTo>
                  <a:pt x="640" y="547"/>
                </a:lnTo>
                <a:lnTo>
                  <a:pt x="656" y="562"/>
                </a:lnTo>
                <a:lnTo>
                  <a:pt x="669" y="579"/>
                </a:lnTo>
                <a:lnTo>
                  <a:pt x="679" y="599"/>
                </a:lnTo>
                <a:lnTo>
                  <a:pt x="686" y="623"/>
                </a:lnTo>
                <a:lnTo>
                  <a:pt x="689" y="652"/>
                </a:lnTo>
                <a:lnTo>
                  <a:pt x="689" y="653"/>
                </a:lnTo>
                <a:lnTo>
                  <a:pt x="689" y="656"/>
                </a:lnTo>
                <a:lnTo>
                  <a:pt x="687" y="658"/>
                </a:lnTo>
                <a:lnTo>
                  <a:pt x="687" y="661"/>
                </a:lnTo>
                <a:lnTo>
                  <a:pt x="685" y="664"/>
                </a:lnTo>
                <a:lnTo>
                  <a:pt x="683" y="666"/>
                </a:lnTo>
                <a:lnTo>
                  <a:pt x="679" y="668"/>
                </a:lnTo>
                <a:lnTo>
                  <a:pt x="676" y="669"/>
                </a:lnTo>
                <a:lnTo>
                  <a:pt x="670" y="670"/>
                </a:lnTo>
                <a:lnTo>
                  <a:pt x="149" y="670"/>
                </a:lnTo>
                <a:lnTo>
                  <a:pt x="144" y="669"/>
                </a:lnTo>
                <a:lnTo>
                  <a:pt x="140" y="668"/>
                </a:lnTo>
                <a:lnTo>
                  <a:pt x="136" y="666"/>
                </a:lnTo>
                <a:lnTo>
                  <a:pt x="135" y="664"/>
                </a:lnTo>
                <a:lnTo>
                  <a:pt x="132" y="661"/>
                </a:lnTo>
                <a:lnTo>
                  <a:pt x="132" y="658"/>
                </a:lnTo>
                <a:lnTo>
                  <a:pt x="131" y="656"/>
                </a:lnTo>
                <a:lnTo>
                  <a:pt x="131" y="653"/>
                </a:lnTo>
                <a:lnTo>
                  <a:pt x="131" y="652"/>
                </a:lnTo>
                <a:lnTo>
                  <a:pt x="134" y="623"/>
                </a:lnTo>
                <a:lnTo>
                  <a:pt x="140" y="599"/>
                </a:lnTo>
                <a:lnTo>
                  <a:pt x="151" y="579"/>
                </a:lnTo>
                <a:lnTo>
                  <a:pt x="164" y="562"/>
                </a:lnTo>
                <a:lnTo>
                  <a:pt x="180" y="547"/>
                </a:lnTo>
                <a:lnTo>
                  <a:pt x="197" y="535"/>
                </a:lnTo>
                <a:lnTo>
                  <a:pt x="215" y="525"/>
                </a:lnTo>
                <a:lnTo>
                  <a:pt x="232" y="517"/>
                </a:lnTo>
                <a:lnTo>
                  <a:pt x="248" y="512"/>
                </a:lnTo>
                <a:lnTo>
                  <a:pt x="262" y="507"/>
                </a:lnTo>
                <a:lnTo>
                  <a:pt x="263" y="505"/>
                </a:lnTo>
                <a:lnTo>
                  <a:pt x="270" y="504"/>
                </a:lnTo>
                <a:lnTo>
                  <a:pt x="279" y="500"/>
                </a:lnTo>
                <a:lnTo>
                  <a:pt x="289" y="493"/>
                </a:lnTo>
                <a:lnTo>
                  <a:pt x="300" y="486"/>
                </a:lnTo>
                <a:lnTo>
                  <a:pt x="310" y="474"/>
                </a:lnTo>
                <a:lnTo>
                  <a:pt x="320" y="459"/>
                </a:lnTo>
                <a:lnTo>
                  <a:pt x="326" y="442"/>
                </a:lnTo>
                <a:lnTo>
                  <a:pt x="329" y="420"/>
                </a:lnTo>
                <a:lnTo>
                  <a:pt x="326" y="397"/>
                </a:lnTo>
                <a:lnTo>
                  <a:pt x="322" y="377"/>
                </a:lnTo>
                <a:lnTo>
                  <a:pt x="317" y="361"/>
                </a:lnTo>
                <a:lnTo>
                  <a:pt x="309" y="348"/>
                </a:lnTo>
                <a:lnTo>
                  <a:pt x="303" y="338"/>
                </a:lnTo>
                <a:lnTo>
                  <a:pt x="296" y="330"/>
                </a:lnTo>
                <a:lnTo>
                  <a:pt x="291" y="323"/>
                </a:lnTo>
                <a:lnTo>
                  <a:pt x="289" y="322"/>
                </a:lnTo>
                <a:lnTo>
                  <a:pt x="287" y="317"/>
                </a:lnTo>
                <a:lnTo>
                  <a:pt x="283" y="310"/>
                </a:lnTo>
                <a:lnTo>
                  <a:pt x="280" y="298"/>
                </a:lnTo>
                <a:lnTo>
                  <a:pt x="279" y="284"/>
                </a:lnTo>
                <a:lnTo>
                  <a:pt x="280" y="264"/>
                </a:lnTo>
                <a:lnTo>
                  <a:pt x="284" y="241"/>
                </a:lnTo>
                <a:lnTo>
                  <a:pt x="278" y="225"/>
                </a:lnTo>
                <a:lnTo>
                  <a:pt x="271" y="205"/>
                </a:lnTo>
                <a:lnTo>
                  <a:pt x="265" y="183"/>
                </a:lnTo>
                <a:lnTo>
                  <a:pt x="261" y="160"/>
                </a:lnTo>
                <a:lnTo>
                  <a:pt x="262" y="135"/>
                </a:lnTo>
                <a:lnTo>
                  <a:pt x="269" y="110"/>
                </a:lnTo>
                <a:lnTo>
                  <a:pt x="280" y="85"/>
                </a:lnTo>
                <a:lnTo>
                  <a:pt x="293" y="64"/>
                </a:lnTo>
                <a:lnTo>
                  <a:pt x="307" y="50"/>
                </a:lnTo>
                <a:lnTo>
                  <a:pt x="321" y="38"/>
                </a:lnTo>
                <a:lnTo>
                  <a:pt x="337" y="29"/>
                </a:lnTo>
                <a:lnTo>
                  <a:pt x="355" y="20"/>
                </a:lnTo>
                <a:lnTo>
                  <a:pt x="367" y="13"/>
                </a:lnTo>
                <a:lnTo>
                  <a:pt x="386" y="6"/>
                </a:lnTo>
                <a:lnTo>
                  <a:pt x="409" y="1"/>
                </a:lnTo>
                <a:lnTo>
                  <a:pt x="43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苏新诗柳楷简" pitchFamily="2" charset="-122"/>
              <a:ea typeface="苏新诗柳楷简" pitchFamily="2" charset="-122"/>
            </a:endParaRPr>
          </a:p>
        </p:txBody>
      </p:sp>
      <p:sp>
        <p:nvSpPr>
          <p:cNvPr id="26" name="稻壳儿搜索【幻雨工作室】_16"/>
          <p:cNvSpPr/>
          <p:nvPr/>
        </p:nvSpPr>
        <p:spPr>
          <a:xfrm>
            <a:off x="5687363" y="2847262"/>
            <a:ext cx="1516063" cy="1516063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sz="3200" noProof="1">
              <a:latin typeface="苏新诗柳楷简" panose="02010600000101010101" pitchFamily="2" charset="-122"/>
              <a:ea typeface="苏新诗柳楷简" panose="02010600000101010101" pitchFamily="2" charset="-122"/>
            </a:endParaRPr>
          </a:p>
        </p:txBody>
      </p:sp>
      <p:sp>
        <p:nvSpPr>
          <p:cNvPr id="11280" name="稻壳儿搜索【幻雨工作室】_17"/>
          <p:cNvSpPr>
            <a:spLocks noEditPoints="1" noChangeArrowheads="1"/>
          </p:cNvSpPr>
          <p:nvPr/>
        </p:nvSpPr>
        <p:spPr bwMode="auto">
          <a:xfrm>
            <a:off x="6248045" y="3387329"/>
            <a:ext cx="477837" cy="479425"/>
          </a:xfrm>
          <a:custGeom>
            <a:avLst/>
            <a:gdLst>
              <a:gd name="T0" fmla="*/ 123 w 819"/>
              <a:gd name="T1" fmla="*/ 693 h 820"/>
              <a:gd name="T2" fmla="*/ 131 w 819"/>
              <a:gd name="T3" fmla="*/ 707 h 820"/>
              <a:gd name="T4" fmla="*/ 123 w 819"/>
              <a:gd name="T5" fmla="*/ 723 h 820"/>
              <a:gd name="T6" fmla="*/ 106 w 819"/>
              <a:gd name="T7" fmla="*/ 726 h 820"/>
              <a:gd name="T8" fmla="*/ 94 w 819"/>
              <a:gd name="T9" fmla="*/ 714 h 820"/>
              <a:gd name="T10" fmla="*/ 96 w 819"/>
              <a:gd name="T11" fmla="*/ 698 h 820"/>
              <a:gd name="T12" fmla="*/ 107 w 819"/>
              <a:gd name="T13" fmla="*/ 690 h 820"/>
              <a:gd name="T14" fmla="*/ 548 w 819"/>
              <a:gd name="T15" fmla="*/ 0 h 820"/>
              <a:gd name="T16" fmla="*/ 657 w 819"/>
              <a:gd name="T17" fmla="*/ 29 h 820"/>
              <a:gd name="T18" fmla="*/ 548 w 819"/>
              <a:gd name="T19" fmla="*/ 139 h 820"/>
              <a:gd name="T20" fmla="*/ 569 w 819"/>
              <a:gd name="T21" fmla="*/ 38 h 820"/>
              <a:gd name="T22" fmla="*/ 534 w 819"/>
              <a:gd name="T23" fmla="*/ 38 h 820"/>
              <a:gd name="T24" fmla="*/ 483 w 819"/>
              <a:gd name="T25" fmla="*/ 55 h 820"/>
              <a:gd name="T26" fmla="*/ 351 w 819"/>
              <a:gd name="T27" fmla="*/ 191 h 820"/>
              <a:gd name="T28" fmla="*/ 336 w 819"/>
              <a:gd name="T29" fmla="*/ 262 h 820"/>
              <a:gd name="T30" fmla="*/ 377 w 819"/>
              <a:gd name="T31" fmla="*/ 346 h 820"/>
              <a:gd name="T32" fmla="*/ 379 w 819"/>
              <a:gd name="T33" fmla="*/ 352 h 820"/>
              <a:gd name="T34" fmla="*/ 378 w 819"/>
              <a:gd name="T35" fmla="*/ 364 h 820"/>
              <a:gd name="T36" fmla="*/ 373 w 819"/>
              <a:gd name="T37" fmla="*/ 372 h 820"/>
              <a:gd name="T38" fmla="*/ 39 w 819"/>
              <a:gd name="T39" fmla="*/ 688 h 820"/>
              <a:gd name="T40" fmla="*/ 51 w 819"/>
              <a:gd name="T41" fmla="*/ 752 h 820"/>
              <a:gd name="T42" fmla="*/ 111 w 819"/>
              <a:gd name="T43" fmla="*/ 782 h 820"/>
              <a:gd name="T44" fmla="*/ 165 w 819"/>
              <a:gd name="T45" fmla="*/ 761 h 820"/>
              <a:gd name="T46" fmla="*/ 451 w 819"/>
              <a:gd name="T47" fmla="*/ 443 h 820"/>
              <a:gd name="T48" fmla="*/ 465 w 819"/>
              <a:gd name="T49" fmla="*/ 438 h 820"/>
              <a:gd name="T50" fmla="*/ 474 w 819"/>
              <a:gd name="T51" fmla="*/ 441 h 820"/>
              <a:gd name="T52" fmla="*/ 526 w 819"/>
              <a:gd name="T53" fmla="*/ 466 h 820"/>
              <a:gd name="T54" fmla="*/ 586 w 819"/>
              <a:gd name="T55" fmla="*/ 482 h 820"/>
              <a:gd name="T56" fmla="*/ 620 w 819"/>
              <a:gd name="T57" fmla="*/ 482 h 820"/>
              <a:gd name="T58" fmla="*/ 752 w 819"/>
              <a:gd name="T59" fmla="*/ 360 h 820"/>
              <a:gd name="T60" fmla="*/ 783 w 819"/>
              <a:gd name="T61" fmla="*/ 288 h 820"/>
              <a:gd name="T62" fmla="*/ 707 w 819"/>
              <a:gd name="T63" fmla="*/ 297 h 820"/>
              <a:gd name="T64" fmla="*/ 665 w 819"/>
              <a:gd name="T65" fmla="*/ 325 h 820"/>
              <a:gd name="T66" fmla="*/ 585 w 819"/>
              <a:gd name="T67" fmla="*/ 332 h 820"/>
              <a:gd name="T68" fmla="*/ 513 w 819"/>
              <a:gd name="T69" fmla="*/ 287 h 820"/>
              <a:gd name="T70" fmla="*/ 484 w 819"/>
              <a:gd name="T71" fmla="*/ 205 h 820"/>
              <a:gd name="T72" fmla="*/ 506 w 819"/>
              <a:gd name="T73" fmla="*/ 133 h 820"/>
              <a:gd name="T74" fmla="*/ 534 w 819"/>
              <a:gd name="T75" fmla="*/ 157 h 820"/>
              <a:gd name="T76" fmla="*/ 525 w 819"/>
              <a:gd name="T77" fmla="*/ 229 h 820"/>
              <a:gd name="T78" fmla="*/ 568 w 819"/>
              <a:gd name="T79" fmla="*/ 286 h 820"/>
              <a:gd name="T80" fmla="*/ 639 w 819"/>
              <a:gd name="T81" fmla="*/ 295 h 820"/>
              <a:gd name="T82" fmla="*/ 680 w 819"/>
              <a:gd name="T83" fmla="*/ 271 h 820"/>
              <a:gd name="T84" fmla="*/ 789 w 819"/>
              <a:gd name="T85" fmla="*/ 163 h 820"/>
              <a:gd name="T86" fmla="*/ 818 w 819"/>
              <a:gd name="T87" fmla="*/ 256 h 820"/>
              <a:gd name="T88" fmla="*/ 807 w 819"/>
              <a:gd name="T89" fmla="*/ 341 h 820"/>
              <a:gd name="T90" fmla="*/ 678 w 819"/>
              <a:gd name="T91" fmla="*/ 489 h 820"/>
              <a:gd name="T92" fmla="*/ 622 w 819"/>
              <a:gd name="T93" fmla="*/ 520 h 820"/>
              <a:gd name="T94" fmla="*/ 576 w 819"/>
              <a:gd name="T95" fmla="*/ 519 h 820"/>
              <a:gd name="T96" fmla="*/ 499 w 819"/>
              <a:gd name="T97" fmla="*/ 495 h 820"/>
              <a:gd name="T98" fmla="*/ 167 w 819"/>
              <a:gd name="T99" fmla="*/ 804 h 820"/>
              <a:gd name="T100" fmla="*/ 82 w 819"/>
              <a:gd name="T101" fmla="*/ 816 h 820"/>
              <a:gd name="T102" fmla="*/ 16 w 819"/>
              <a:gd name="T103" fmla="*/ 764 h 820"/>
              <a:gd name="T104" fmla="*/ 4 w 819"/>
              <a:gd name="T105" fmla="*/ 678 h 820"/>
              <a:gd name="T106" fmla="*/ 338 w 819"/>
              <a:gd name="T107" fmla="*/ 354 h 820"/>
              <a:gd name="T108" fmla="*/ 300 w 819"/>
              <a:gd name="T109" fmla="*/ 266 h 820"/>
              <a:gd name="T110" fmla="*/ 318 w 819"/>
              <a:gd name="T111" fmla="*/ 174 h 820"/>
              <a:gd name="T112" fmla="*/ 463 w 819"/>
              <a:gd name="T113" fmla="*/ 24 h 820"/>
              <a:gd name="T114" fmla="*/ 548 w 819"/>
              <a:gd name="T115" fmla="*/ 0 h 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819" h="820">
                <a:moveTo>
                  <a:pt x="111" y="689"/>
                </a:moveTo>
                <a:lnTo>
                  <a:pt x="118" y="690"/>
                </a:lnTo>
                <a:lnTo>
                  <a:pt x="123" y="693"/>
                </a:lnTo>
                <a:lnTo>
                  <a:pt x="127" y="697"/>
                </a:lnTo>
                <a:lnTo>
                  <a:pt x="130" y="702"/>
                </a:lnTo>
                <a:lnTo>
                  <a:pt x="131" y="707"/>
                </a:lnTo>
                <a:lnTo>
                  <a:pt x="130" y="714"/>
                </a:lnTo>
                <a:lnTo>
                  <a:pt x="127" y="719"/>
                </a:lnTo>
                <a:lnTo>
                  <a:pt x="123" y="723"/>
                </a:lnTo>
                <a:lnTo>
                  <a:pt x="118" y="726"/>
                </a:lnTo>
                <a:lnTo>
                  <a:pt x="111" y="727"/>
                </a:lnTo>
                <a:lnTo>
                  <a:pt x="106" y="726"/>
                </a:lnTo>
                <a:lnTo>
                  <a:pt x="101" y="723"/>
                </a:lnTo>
                <a:lnTo>
                  <a:pt x="97" y="719"/>
                </a:lnTo>
                <a:lnTo>
                  <a:pt x="94" y="714"/>
                </a:lnTo>
                <a:lnTo>
                  <a:pt x="93" y="707"/>
                </a:lnTo>
                <a:lnTo>
                  <a:pt x="94" y="703"/>
                </a:lnTo>
                <a:lnTo>
                  <a:pt x="96" y="698"/>
                </a:lnTo>
                <a:lnTo>
                  <a:pt x="98" y="694"/>
                </a:lnTo>
                <a:lnTo>
                  <a:pt x="102" y="692"/>
                </a:lnTo>
                <a:lnTo>
                  <a:pt x="107" y="690"/>
                </a:lnTo>
                <a:lnTo>
                  <a:pt x="111" y="689"/>
                </a:lnTo>
                <a:close/>
                <a:moveTo>
                  <a:pt x="548" y="0"/>
                </a:moveTo>
                <a:lnTo>
                  <a:pt x="548" y="0"/>
                </a:lnTo>
                <a:lnTo>
                  <a:pt x="584" y="3"/>
                </a:lnTo>
                <a:lnTo>
                  <a:pt x="620" y="13"/>
                </a:lnTo>
                <a:lnTo>
                  <a:pt x="657" y="29"/>
                </a:lnTo>
                <a:lnTo>
                  <a:pt x="641" y="46"/>
                </a:lnTo>
                <a:lnTo>
                  <a:pt x="548" y="139"/>
                </a:lnTo>
                <a:lnTo>
                  <a:pt x="522" y="113"/>
                </a:lnTo>
                <a:lnTo>
                  <a:pt x="591" y="44"/>
                </a:lnTo>
                <a:lnTo>
                  <a:pt x="569" y="38"/>
                </a:lnTo>
                <a:lnTo>
                  <a:pt x="548" y="37"/>
                </a:lnTo>
                <a:lnTo>
                  <a:pt x="534" y="38"/>
                </a:lnTo>
                <a:lnTo>
                  <a:pt x="517" y="41"/>
                </a:lnTo>
                <a:lnTo>
                  <a:pt x="500" y="46"/>
                </a:lnTo>
                <a:lnTo>
                  <a:pt x="483" y="55"/>
                </a:lnTo>
                <a:lnTo>
                  <a:pt x="467" y="68"/>
                </a:lnTo>
                <a:lnTo>
                  <a:pt x="368" y="170"/>
                </a:lnTo>
                <a:lnTo>
                  <a:pt x="351" y="191"/>
                </a:lnTo>
                <a:lnTo>
                  <a:pt x="339" y="215"/>
                </a:lnTo>
                <a:lnTo>
                  <a:pt x="335" y="237"/>
                </a:lnTo>
                <a:lnTo>
                  <a:pt x="336" y="262"/>
                </a:lnTo>
                <a:lnTo>
                  <a:pt x="343" y="288"/>
                </a:lnTo>
                <a:lnTo>
                  <a:pt x="357" y="316"/>
                </a:lnTo>
                <a:lnTo>
                  <a:pt x="377" y="346"/>
                </a:lnTo>
                <a:lnTo>
                  <a:pt x="378" y="349"/>
                </a:lnTo>
                <a:lnTo>
                  <a:pt x="379" y="352"/>
                </a:lnTo>
                <a:lnTo>
                  <a:pt x="381" y="356"/>
                </a:lnTo>
                <a:lnTo>
                  <a:pt x="379" y="360"/>
                </a:lnTo>
                <a:lnTo>
                  <a:pt x="378" y="364"/>
                </a:lnTo>
                <a:lnTo>
                  <a:pt x="376" y="368"/>
                </a:lnTo>
                <a:lnTo>
                  <a:pt x="372" y="371"/>
                </a:lnTo>
                <a:lnTo>
                  <a:pt x="373" y="372"/>
                </a:lnTo>
                <a:lnTo>
                  <a:pt x="59" y="655"/>
                </a:lnTo>
                <a:lnTo>
                  <a:pt x="47" y="671"/>
                </a:lnTo>
                <a:lnTo>
                  <a:pt x="39" y="688"/>
                </a:lnTo>
                <a:lnTo>
                  <a:pt x="37" y="707"/>
                </a:lnTo>
                <a:lnTo>
                  <a:pt x="41" y="731"/>
                </a:lnTo>
                <a:lnTo>
                  <a:pt x="51" y="752"/>
                </a:lnTo>
                <a:lnTo>
                  <a:pt x="68" y="767"/>
                </a:lnTo>
                <a:lnTo>
                  <a:pt x="88" y="778"/>
                </a:lnTo>
                <a:lnTo>
                  <a:pt x="111" y="782"/>
                </a:lnTo>
                <a:lnTo>
                  <a:pt x="131" y="779"/>
                </a:lnTo>
                <a:lnTo>
                  <a:pt x="149" y="773"/>
                </a:lnTo>
                <a:lnTo>
                  <a:pt x="165" y="761"/>
                </a:lnTo>
                <a:lnTo>
                  <a:pt x="449" y="445"/>
                </a:lnTo>
                <a:lnTo>
                  <a:pt x="451" y="443"/>
                </a:lnTo>
                <a:lnTo>
                  <a:pt x="455" y="440"/>
                </a:lnTo>
                <a:lnTo>
                  <a:pt x="459" y="439"/>
                </a:lnTo>
                <a:lnTo>
                  <a:pt x="465" y="438"/>
                </a:lnTo>
                <a:lnTo>
                  <a:pt x="467" y="438"/>
                </a:lnTo>
                <a:lnTo>
                  <a:pt x="471" y="439"/>
                </a:lnTo>
                <a:lnTo>
                  <a:pt x="474" y="441"/>
                </a:lnTo>
                <a:lnTo>
                  <a:pt x="474" y="440"/>
                </a:lnTo>
                <a:lnTo>
                  <a:pt x="501" y="456"/>
                </a:lnTo>
                <a:lnTo>
                  <a:pt x="526" y="466"/>
                </a:lnTo>
                <a:lnTo>
                  <a:pt x="550" y="474"/>
                </a:lnTo>
                <a:lnTo>
                  <a:pt x="571" y="479"/>
                </a:lnTo>
                <a:lnTo>
                  <a:pt x="586" y="482"/>
                </a:lnTo>
                <a:lnTo>
                  <a:pt x="597" y="483"/>
                </a:lnTo>
                <a:lnTo>
                  <a:pt x="601" y="485"/>
                </a:lnTo>
                <a:lnTo>
                  <a:pt x="620" y="482"/>
                </a:lnTo>
                <a:lnTo>
                  <a:pt x="637" y="474"/>
                </a:lnTo>
                <a:lnTo>
                  <a:pt x="652" y="462"/>
                </a:lnTo>
                <a:lnTo>
                  <a:pt x="752" y="360"/>
                </a:lnTo>
                <a:lnTo>
                  <a:pt x="768" y="339"/>
                </a:lnTo>
                <a:lnTo>
                  <a:pt x="777" y="314"/>
                </a:lnTo>
                <a:lnTo>
                  <a:pt x="783" y="288"/>
                </a:lnTo>
                <a:lnTo>
                  <a:pt x="781" y="258"/>
                </a:lnTo>
                <a:lnTo>
                  <a:pt x="776" y="228"/>
                </a:lnTo>
                <a:lnTo>
                  <a:pt x="707" y="297"/>
                </a:lnTo>
                <a:lnTo>
                  <a:pt x="687" y="313"/>
                </a:lnTo>
                <a:lnTo>
                  <a:pt x="665" y="325"/>
                </a:lnTo>
                <a:lnTo>
                  <a:pt x="640" y="333"/>
                </a:lnTo>
                <a:lnTo>
                  <a:pt x="614" y="335"/>
                </a:lnTo>
                <a:lnTo>
                  <a:pt x="585" y="332"/>
                </a:lnTo>
                <a:lnTo>
                  <a:pt x="557" y="322"/>
                </a:lnTo>
                <a:lnTo>
                  <a:pt x="533" y="307"/>
                </a:lnTo>
                <a:lnTo>
                  <a:pt x="513" y="287"/>
                </a:lnTo>
                <a:lnTo>
                  <a:pt x="497" y="262"/>
                </a:lnTo>
                <a:lnTo>
                  <a:pt x="487" y="235"/>
                </a:lnTo>
                <a:lnTo>
                  <a:pt x="484" y="205"/>
                </a:lnTo>
                <a:lnTo>
                  <a:pt x="487" y="178"/>
                </a:lnTo>
                <a:lnTo>
                  <a:pt x="495" y="155"/>
                </a:lnTo>
                <a:lnTo>
                  <a:pt x="506" y="133"/>
                </a:lnTo>
                <a:lnTo>
                  <a:pt x="522" y="113"/>
                </a:lnTo>
                <a:lnTo>
                  <a:pt x="548" y="139"/>
                </a:lnTo>
                <a:lnTo>
                  <a:pt x="534" y="157"/>
                </a:lnTo>
                <a:lnTo>
                  <a:pt x="525" y="180"/>
                </a:lnTo>
                <a:lnTo>
                  <a:pt x="521" y="205"/>
                </a:lnTo>
                <a:lnTo>
                  <a:pt x="525" y="229"/>
                </a:lnTo>
                <a:lnTo>
                  <a:pt x="534" y="252"/>
                </a:lnTo>
                <a:lnTo>
                  <a:pt x="548" y="271"/>
                </a:lnTo>
                <a:lnTo>
                  <a:pt x="568" y="286"/>
                </a:lnTo>
                <a:lnTo>
                  <a:pt x="589" y="295"/>
                </a:lnTo>
                <a:lnTo>
                  <a:pt x="614" y="297"/>
                </a:lnTo>
                <a:lnTo>
                  <a:pt x="639" y="295"/>
                </a:lnTo>
                <a:lnTo>
                  <a:pt x="661" y="286"/>
                </a:lnTo>
                <a:lnTo>
                  <a:pt x="680" y="271"/>
                </a:lnTo>
                <a:lnTo>
                  <a:pt x="773" y="178"/>
                </a:lnTo>
                <a:lnTo>
                  <a:pt x="789" y="163"/>
                </a:lnTo>
                <a:lnTo>
                  <a:pt x="803" y="193"/>
                </a:lnTo>
                <a:lnTo>
                  <a:pt x="813" y="224"/>
                </a:lnTo>
                <a:lnTo>
                  <a:pt x="818" y="256"/>
                </a:lnTo>
                <a:lnTo>
                  <a:pt x="819" y="286"/>
                </a:lnTo>
                <a:lnTo>
                  <a:pt x="815" y="314"/>
                </a:lnTo>
                <a:lnTo>
                  <a:pt x="807" y="341"/>
                </a:lnTo>
                <a:lnTo>
                  <a:pt x="796" y="366"/>
                </a:lnTo>
                <a:lnTo>
                  <a:pt x="777" y="386"/>
                </a:lnTo>
                <a:lnTo>
                  <a:pt x="678" y="489"/>
                </a:lnTo>
                <a:lnTo>
                  <a:pt x="661" y="503"/>
                </a:lnTo>
                <a:lnTo>
                  <a:pt x="641" y="513"/>
                </a:lnTo>
                <a:lnTo>
                  <a:pt x="622" y="520"/>
                </a:lnTo>
                <a:lnTo>
                  <a:pt x="601" y="521"/>
                </a:lnTo>
                <a:lnTo>
                  <a:pt x="591" y="521"/>
                </a:lnTo>
                <a:lnTo>
                  <a:pt x="576" y="519"/>
                </a:lnTo>
                <a:lnTo>
                  <a:pt x="555" y="513"/>
                </a:lnTo>
                <a:lnTo>
                  <a:pt x="529" y="507"/>
                </a:lnTo>
                <a:lnTo>
                  <a:pt x="499" y="495"/>
                </a:lnTo>
                <a:lnTo>
                  <a:pt x="468" y="479"/>
                </a:lnTo>
                <a:lnTo>
                  <a:pt x="191" y="787"/>
                </a:lnTo>
                <a:lnTo>
                  <a:pt x="167" y="804"/>
                </a:lnTo>
                <a:lnTo>
                  <a:pt x="141" y="816"/>
                </a:lnTo>
                <a:lnTo>
                  <a:pt x="111" y="820"/>
                </a:lnTo>
                <a:lnTo>
                  <a:pt x="82" y="816"/>
                </a:lnTo>
                <a:lnTo>
                  <a:pt x="55" y="804"/>
                </a:lnTo>
                <a:lnTo>
                  <a:pt x="33" y="787"/>
                </a:lnTo>
                <a:lnTo>
                  <a:pt x="16" y="764"/>
                </a:lnTo>
                <a:lnTo>
                  <a:pt x="4" y="737"/>
                </a:lnTo>
                <a:lnTo>
                  <a:pt x="0" y="707"/>
                </a:lnTo>
                <a:lnTo>
                  <a:pt x="4" y="678"/>
                </a:lnTo>
                <a:lnTo>
                  <a:pt x="16" y="651"/>
                </a:lnTo>
                <a:lnTo>
                  <a:pt x="33" y="629"/>
                </a:lnTo>
                <a:lnTo>
                  <a:pt x="338" y="354"/>
                </a:lnTo>
                <a:lnTo>
                  <a:pt x="321" y="325"/>
                </a:lnTo>
                <a:lnTo>
                  <a:pt x="308" y="296"/>
                </a:lnTo>
                <a:lnTo>
                  <a:pt x="300" y="266"/>
                </a:lnTo>
                <a:lnTo>
                  <a:pt x="298" y="236"/>
                </a:lnTo>
                <a:lnTo>
                  <a:pt x="304" y="206"/>
                </a:lnTo>
                <a:lnTo>
                  <a:pt x="318" y="174"/>
                </a:lnTo>
                <a:lnTo>
                  <a:pt x="342" y="144"/>
                </a:lnTo>
                <a:lnTo>
                  <a:pt x="441" y="42"/>
                </a:lnTo>
                <a:lnTo>
                  <a:pt x="463" y="24"/>
                </a:lnTo>
                <a:lnTo>
                  <a:pt x="489" y="11"/>
                </a:lnTo>
                <a:lnTo>
                  <a:pt x="518" y="3"/>
                </a:lnTo>
                <a:lnTo>
                  <a:pt x="54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苏新诗柳楷简" pitchFamily="2" charset="-122"/>
              <a:ea typeface="苏新诗柳楷简" pitchFamily="2" charset="-122"/>
            </a:endParaRPr>
          </a:p>
        </p:txBody>
      </p:sp>
      <p:sp>
        <p:nvSpPr>
          <p:cNvPr id="11282" name="TextBox 45"/>
          <p:cNvSpPr txBox="1">
            <a:spLocks noChangeArrowheads="1"/>
          </p:cNvSpPr>
          <p:nvPr/>
        </p:nvSpPr>
        <p:spPr bwMode="auto">
          <a:xfrm>
            <a:off x="2547438" y="1152009"/>
            <a:ext cx="1981200" cy="869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 anchorCtr="1"/>
          <a:lstStyle/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2"/>
              </a:buClr>
              <a:buSzPct val="180000"/>
              <a:buFontTx/>
              <a:buNone/>
            </a:pPr>
            <a:r>
              <a:rPr lang="zh-TW" altLang="en-US" sz="2500" dirty="0">
                <a:solidFill>
                  <a:srgbClr val="99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控制：</a:t>
            </a:r>
            <a:r>
              <a:rPr lang="zh-TW" altLang="en-US" sz="2500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我要決定一切</a:t>
            </a:r>
          </a:p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2"/>
              </a:buClr>
              <a:buSzPct val="160000"/>
              <a:buFontTx/>
              <a:buNone/>
            </a:pPr>
            <a:r>
              <a:rPr lang="en-US" altLang="zh-TW" sz="25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--</a:t>
            </a:r>
            <a: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全部都得聽我的，你沒有說話的餘地</a:t>
            </a:r>
            <a:r>
              <a:rPr lang="zh-TW" altLang="en-US" sz="25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！</a:t>
            </a:r>
          </a:p>
        </p:txBody>
      </p:sp>
      <p:sp>
        <p:nvSpPr>
          <p:cNvPr id="11285" name="TextBox 45"/>
          <p:cNvSpPr txBox="1">
            <a:spLocks noChangeArrowheads="1"/>
          </p:cNvSpPr>
          <p:nvPr/>
        </p:nvSpPr>
        <p:spPr bwMode="auto">
          <a:xfrm>
            <a:off x="2547438" y="5749252"/>
            <a:ext cx="1981200" cy="421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 anchorCtr="1"/>
          <a:lstStyle/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2"/>
              </a:buClr>
              <a:buSzPct val="180000"/>
              <a:buFontTx/>
              <a:buNone/>
            </a:pPr>
            <a:r>
              <a:rPr lang="zh-TW" altLang="en-US" sz="2500" dirty="0">
                <a:solidFill>
                  <a:srgbClr val="99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佔有：</a:t>
            </a:r>
            <a:r>
              <a:rPr lang="zh-TW" altLang="en-US" sz="2500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你是我的所有物</a:t>
            </a:r>
            <a:r>
              <a:rPr lang="en-US" altLang="zh-TW" sz="2500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~</a:t>
            </a:r>
          </a:p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2"/>
              </a:buClr>
              <a:buSzPct val="160000"/>
              <a:buFontTx/>
              <a:buNone/>
            </a:pPr>
            <a:r>
              <a:rPr lang="en-US" altLang="zh-TW" sz="25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--</a:t>
            </a:r>
            <a: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你是屬於我的，我可以決定怎麼對待你</a:t>
            </a:r>
            <a:r>
              <a:rPr lang="zh-TW" altLang="en-US" sz="25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！</a:t>
            </a:r>
          </a:p>
        </p:txBody>
      </p:sp>
      <p:sp>
        <p:nvSpPr>
          <p:cNvPr id="11288" name="TextBox 45"/>
          <p:cNvSpPr txBox="1">
            <a:spLocks noChangeArrowheads="1"/>
          </p:cNvSpPr>
          <p:nvPr/>
        </p:nvSpPr>
        <p:spPr bwMode="auto">
          <a:xfrm>
            <a:off x="8767626" y="1938208"/>
            <a:ext cx="1965779" cy="33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 anchorCtr="1"/>
          <a:lstStyle/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2"/>
              </a:buClr>
              <a:buSzPct val="180000"/>
              <a:buFontTx/>
              <a:buNone/>
            </a:pPr>
            <a:r>
              <a:rPr lang="zh-TW" altLang="en-US" sz="2500" dirty="0" smtClean="0">
                <a:solidFill>
                  <a:srgbClr val="99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權力</a:t>
            </a:r>
            <a:r>
              <a:rPr lang="zh-TW" altLang="en-US" sz="2500" dirty="0">
                <a:solidFill>
                  <a:srgbClr val="99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：</a:t>
            </a:r>
            <a:r>
              <a:rPr lang="zh-TW" altLang="en-US" sz="2500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我理所當然可以這麼做</a:t>
            </a:r>
          </a:p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2"/>
              </a:buClr>
              <a:buSzPct val="160000"/>
              <a:buFontTx/>
              <a:buNone/>
            </a:pPr>
            <a:r>
              <a:rPr lang="en-US" altLang="zh-TW" sz="25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--</a:t>
            </a:r>
            <a: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我就是有資格對你這麼</a:t>
            </a:r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要求</a:t>
            </a:r>
            <a:r>
              <a:rPr lang="zh-TW" altLang="en-US" sz="2500" dirty="0" smtClean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！</a:t>
            </a:r>
          </a:p>
          <a:p>
            <a:pPr algn="ctr"/>
            <a:endParaRPr lang="zh-CN" altLang="en-US" sz="2000" b="1" dirty="0">
              <a:solidFill>
                <a:srgbClr val="808080"/>
              </a:solidFill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11291" name="TextBox 45"/>
          <p:cNvSpPr txBox="1">
            <a:spLocks noChangeArrowheads="1"/>
          </p:cNvSpPr>
          <p:nvPr/>
        </p:nvSpPr>
        <p:spPr bwMode="auto">
          <a:xfrm>
            <a:off x="7777026" y="5775551"/>
            <a:ext cx="1981200" cy="420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 anchorCtr="1"/>
          <a:lstStyle/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2"/>
              </a:buClr>
              <a:buSzPct val="180000"/>
              <a:buFontTx/>
              <a:buNone/>
            </a:pPr>
            <a:r>
              <a:rPr lang="zh-TW" altLang="en-US" sz="2500" dirty="0">
                <a:solidFill>
                  <a:srgbClr val="99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貶低：</a:t>
            </a:r>
            <a:r>
              <a:rPr lang="zh-TW" altLang="en-US" sz="2500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我是你的一切</a:t>
            </a:r>
          </a:p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2"/>
              </a:buClr>
              <a:buSzPct val="160000"/>
              <a:buFontTx/>
              <a:buNone/>
            </a:pPr>
            <a:r>
              <a:rPr lang="en-US" altLang="zh-TW" sz="25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--</a:t>
            </a:r>
            <a: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沒有我，你什麼都不是</a:t>
            </a:r>
            <a:r>
              <a:rPr lang="zh-TW" altLang="en-US" sz="25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EEF0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组合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920750"/>
            <a:ext cx="83915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1" name="文本框 7"/>
          <p:cNvSpPr txBox="1">
            <a:spLocks noChangeArrowheads="1"/>
          </p:cNvSpPr>
          <p:nvPr/>
        </p:nvSpPr>
        <p:spPr bwMode="auto">
          <a:xfrm>
            <a:off x="1041673" y="324393"/>
            <a:ext cx="633181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dist"/>
            <a:r>
              <a:rPr lang="zh-TW" altLang="en-US" sz="5000" dirty="0">
                <a:solidFill>
                  <a:srgbClr val="981414"/>
                </a:solidFill>
                <a:latin typeface="王漢宗特明體一標準" pitchFamily="18" charset="-120"/>
              </a:rPr>
              <a:t>常見的家庭暴力類型</a:t>
            </a:r>
            <a:endParaRPr lang="zh-CN" altLang="en-US" sz="5000" b="1" dirty="0">
              <a:solidFill>
                <a:srgbClr val="595959"/>
              </a:solidFill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242888" y="342900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grpSp>
        <p:nvGrpSpPr>
          <p:cNvPr id="4" name="组合 3"/>
          <p:cNvGrpSpPr>
            <a:grpSpLocks/>
          </p:cNvGrpSpPr>
          <p:nvPr/>
        </p:nvGrpSpPr>
        <p:grpSpPr bwMode="auto">
          <a:xfrm>
            <a:off x="1114687" y="4931500"/>
            <a:ext cx="4368800" cy="1216025"/>
            <a:chOff x="6377203" y="4747732"/>
            <a:chExt cx="4369506" cy="1215450"/>
          </a:xfrm>
        </p:grpSpPr>
        <p:sp>
          <p:nvSpPr>
            <p:cNvPr id="12294" name="Oval 43"/>
            <p:cNvSpPr>
              <a:spLocks noChangeArrowheads="1"/>
            </p:cNvSpPr>
            <p:nvPr/>
          </p:nvSpPr>
          <p:spPr bwMode="auto">
            <a:xfrm flipH="1">
              <a:off x="9535197" y="4747733"/>
              <a:ext cx="1211512" cy="1215448"/>
            </a:xfrm>
            <a:prstGeom prst="ellipse">
              <a:avLst/>
            </a:prstGeom>
            <a:solidFill>
              <a:srgbClr val="6B6E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3200">
                <a:solidFill>
                  <a:srgbClr val="000000"/>
                </a:solidFill>
              </a:endParaRPr>
            </a:p>
          </p:txBody>
        </p:sp>
        <p:sp>
          <p:nvSpPr>
            <p:cNvPr id="12295" name="Oval 44"/>
            <p:cNvSpPr>
              <a:spLocks noChangeArrowheads="1"/>
            </p:cNvSpPr>
            <p:nvPr/>
          </p:nvSpPr>
          <p:spPr bwMode="auto">
            <a:xfrm flipH="1">
              <a:off x="7956201" y="4747733"/>
              <a:ext cx="1211512" cy="1215448"/>
            </a:xfrm>
            <a:prstGeom prst="ellipse">
              <a:avLst/>
            </a:prstGeom>
            <a:solidFill>
              <a:srgbClr val="ABA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3200">
                <a:solidFill>
                  <a:srgbClr val="000000"/>
                </a:solidFill>
              </a:endParaRPr>
            </a:p>
          </p:txBody>
        </p:sp>
        <p:sp>
          <p:nvSpPr>
            <p:cNvPr id="12296" name="Oval 45"/>
            <p:cNvSpPr>
              <a:spLocks noChangeArrowheads="1"/>
            </p:cNvSpPr>
            <p:nvPr/>
          </p:nvSpPr>
          <p:spPr bwMode="auto">
            <a:xfrm flipH="1">
              <a:off x="6377203" y="4747732"/>
              <a:ext cx="1211512" cy="1215450"/>
            </a:xfrm>
            <a:prstGeom prst="ellipse">
              <a:avLst/>
            </a:prstGeom>
            <a:solidFill>
              <a:srgbClr val="6B6E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2297" name="Group 58"/>
            <p:cNvGrpSpPr>
              <a:grpSpLocks/>
            </p:cNvGrpSpPr>
            <p:nvPr/>
          </p:nvGrpSpPr>
          <p:grpSpPr bwMode="auto">
            <a:xfrm flipH="1">
              <a:off x="6809833" y="5173931"/>
              <a:ext cx="346253" cy="363052"/>
              <a:chOff x="2352" y="1832"/>
              <a:chExt cx="166" cy="174"/>
            </a:xfrm>
          </p:grpSpPr>
          <p:sp>
            <p:nvSpPr>
              <p:cNvPr id="12298" name="Freeform 48"/>
              <p:cNvSpPr>
                <a:spLocks noChangeArrowheads="1"/>
              </p:cNvSpPr>
              <p:nvPr/>
            </p:nvSpPr>
            <p:spPr bwMode="auto">
              <a:xfrm>
                <a:off x="2352" y="1832"/>
                <a:ext cx="166" cy="14"/>
              </a:xfrm>
              <a:custGeom>
                <a:avLst/>
                <a:gdLst>
                  <a:gd name="T0" fmla="*/ 79 w 82"/>
                  <a:gd name="T1" fmla="*/ 0 h 7"/>
                  <a:gd name="T2" fmla="*/ 3 w 82"/>
                  <a:gd name="T3" fmla="*/ 0 h 7"/>
                  <a:gd name="T4" fmla="*/ 0 w 82"/>
                  <a:gd name="T5" fmla="*/ 4 h 7"/>
                  <a:gd name="T6" fmla="*/ 3 w 82"/>
                  <a:gd name="T7" fmla="*/ 7 h 7"/>
                  <a:gd name="T8" fmla="*/ 79 w 82"/>
                  <a:gd name="T9" fmla="*/ 7 h 7"/>
                  <a:gd name="T10" fmla="*/ 82 w 82"/>
                  <a:gd name="T11" fmla="*/ 4 h 7"/>
                  <a:gd name="T12" fmla="*/ 79 w 82"/>
                  <a:gd name="T13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2" h="7">
                    <a:moveTo>
                      <a:pt x="79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2"/>
                      <a:pt x="0" y="4"/>
                    </a:cubicBezTo>
                    <a:cubicBezTo>
                      <a:pt x="0" y="6"/>
                      <a:pt x="1" y="7"/>
                      <a:pt x="3" y="7"/>
                    </a:cubicBezTo>
                    <a:cubicBezTo>
                      <a:pt x="79" y="7"/>
                      <a:pt x="79" y="7"/>
                      <a:pt x="79" y="7"/>
                    </a:cubicBezTo>
                    <a:cubicBezTo>
                      <a:pt x="81" y="7"/>
                      <a:pt x="82" y="6"/>
                      <a:pt x="82" y="4"/>
                    </a:cubicBezTo>
                    <a:cubicBezTo>
                      <a:pt x="82" y="2"/>
                      <a:pt x="81" y="0"/>
                      <a:pt x="79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299" name="Freeform 49"/>
              <p:cNvSpPr>
                <a:spLocks noChangeArrowheads="1"/>
              </p:cNvSpPr>
              <p:nvPr/>
            </p:nvSpPr>
            <p:spPr bwMode="auto">
              <a:xfrm>
                <a:off x="2368" y="1866"/>
                <a:ext cx="134" cy="87"/>
              </a:xfrm>
              <a:custGeom>
                <a:avLst/>
                <a:gdLst>
                  <a:gd name="T0" fmla="*/ 63 w 66"/>
                  <a:gd name="T1" fmla="*/ 0 h 43"/>
                  <a:gd name="T2" fmla="*/ 59 w 66"/>
                  <a:gd name="T3" fmla="*/ 3 h 43"/>
                  <a:gd name="T4" fmla="*/ 59 w 66"/>
                  <a:gd name="T5" fmla="*/ 32 h 43"/>
                  <a:gd name="T6" fmla="*/ 55 w 66"/>
                  <a:gd name="T7" fmla="*/ 36 h 43"/>
                  <a:gd name="T8" fmla="*/ 11 w 66"/>
                  <a:gd name="T9" fmla="*/ 36 h 43"/>
                  <a:gd name="T10" fmla="*/ 7 w 66"/>
                  <a:gd name="T11" fmla="*/ 32 h 43"/>
                  <a:gd name="T12" fmla="*/ 7 w 66"/>
                  <a:gd name="T13" fmla="*/ 3 h 43"/>
                  <a:gd name="T14" fmla="*/ 3 w 66"/>
                  <a:gd name="T15" fmla="*/ 0 h 43"/>
                  <a:gd name="T16" fmla="*/ 0 w 66"/>
                  <a:gd name="T17" fmla="*/ 3 h 43"/>
                  <a:gd name="T18" fmla="*/ 0 w 66"/>
                  <a:gd name="T19" fmla="*/ 32 h 43"/>
                  <a:gd name="T20" fmla="*/ 11 w 66"/>
                  <a:gd name="T21" fmla="*/ 43 h 43"/>
                  <a:gd name="T22" fmla="*/ 55 w 66"/>
                  <a:gd name="T23" fmla="*/ 43 h 43"/>
                  <a:gd name="T24" fmla="*/ 66 w 66"/>
                  <a:gd name="T25" fmla="*/ 32 h 43"/>
                  <a:gd name="T26" fmla="*/ 66 w 66"/>
                  <a:gd name="T27" fmla="*/ 3 h 43"/>
                  <a:gd name="T28" fmla="*/ 63 w 66"/>
                  <a:gd name="T2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6" h="43">
                    <a:moveTo>
                      <a:pt x="63" y="0"/>
                    </a:moveTo>
                    <a:cubicBezTo>
                      <a:pt x="61" y="0"/>
                      <a:pt x="59" y="1"/>
                      <a:pt x="59" y="3"/>
                    </a:cubicBezTo>
                    <a:cubicBezTo>
                      <a:pt x="59" y="32"/>
                      <a:pt x="59" y="32"/>
                      <a:pt x="59" y="32"/>
                    </a:cubicBezTo>
                    <a:cubicBezTo>
                      <a:pt x="59" y="34"/>
                      <a:pt x="57" y="36"/>
                      <a:pt x="55" y="36"/>
                    </a:cubicBezTo>
                    <a:cubicBezTo>
                      <a:pt x="11" y="36"/>
                      <a:pt x="11" y="36"/>
                      <a:pt x="11" y="36"/>
                    </a:cubicBezTo>
                    <a:cubicBezTo>
                      <a:pt x="9" y="36"/>
                      <a:pt x="7" y="34"/>
                      <a:pt x="7" y="32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7" y="1"/>
                      <a:pt x="5" y="0"/>
                      <a:pt x="3" y="0"/>
                    </a:cubicBezTo>
                    <a:cubicBezTo>
                      <a:pt x="1" y="0"/>
                      <a:pt x="0" y="1"/>
                      <a:pt x="0" y="3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8"/>
                      <a:pt x="5" y="43"/>
                      <a:pt x="11" y="43"/>
                    </a:cubicBezTo>
                    <a:cubicBezTo>
                      <a:pt x="55" y="43"/>
                      <a:pt x="55" y="43"/>
                      <a:pt x="55" y="43"/>
                    </a:cubicBezTo>
                    <a:cubicBezTo>
                      <a:pt x="61" y="43"/>
                      <a:pt x="66" y="38"/>
                      <a:pt x="66" y="32"/>
                    </a:cubicBezTo>
                    <a:cubicBezTo>
                      <a:pt x="66" y="3"/>
                      <a:pt x="66" y="3"/>
                      <a:pt x="66" y="3"/>
                    </a:cubicBezTo>
                    <a:cubicBezTo>
                      <a:pt x="66" y="1"/>
                      <a:pt x="65" y="0"/>
                      <a:pt x="63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0" name="Freeform 50"/>
              <p:cNvSpPr>
                <a:spLocks noChangeArrowheads="1"/>
              </p:cNvSpPr>
              <p:nvPr/>
            </p:nvSpPr>
            <p:spPr bwMode="auto">
              <a:xfrm>
                <a:off x="2402" y="1895"/>
                <a:ext cx="15" cy="28"/>
              </a:xfrm>
              <a:custGeom>
                <a:avLst/>
                <a:gdLst>
                  <a:gd name="T0" fmla="*/ 7 w 7"/>
                  <a:gd name="T1" fmla="*/ 10 h 14"/>
                  <a:gd name="T2" fmla="*/ 7 w 7"/>
                  <a:gd name="T3" fmla="*/ 4 h 14"/>
                  <a:gd name="T4" fmla="*/ 3 w 7"/>
                  <a:gd name="T5" fmla="*/ 0 h 14"/>
                  <a:gd name="T6" fmla="*/ 0 w 7"/>
                  <a:gd name="T7" fmla="*/ 4 h 14"/>
                  <a:gd name="T8" fmla="*/ 0 w 7"/>
                  <a:gd name="T9" fmla="*/ 10 h 14"/>
                  <a:gd name="T10" fmla="*/ 3 w 7"/>
                  <a:gd name="T11" fmla="*/ 14 h 14"/>
                  <a:gd name="T12" fmla="*/ 7 w 7"/>
                  <a:gd name="T13" fmla="*/ 1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14">
                    <a:moveTo>
                      <a:pt x="7" y="10"/>
                    </a:moveTo>
                    <a:cubicBezTo>
                      <a:pt x="7" y="4"/>
                      <a:pt x="7" y="4"/>
                      <a:pt x="7" y="4"/>
                    </a:cubicBezTo>
                    <a:cubicBezTo>
                      <a:pt x="7" y="2"/>
                      <a:pt x="5" y="0"/>
                      <a:pt x="3" y="0"/>
                    </a:cubicBezTo>
                    <a:cubicBezTo>
                      <a:pt x="1" y="0"/>
                      <a:pt x="0" y="2"/>
                      <a:pt x="0" y="4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2"/>
                      <a:pt x="1" y="14"/>
                      <a:pt x="3" y="14"/>
                    </a:cubicBezTo>
                    <a:cubicBezTo>
                      <a:pt x="5" y="14"/>
                      <a:pt x="7" y="12"/>
                      <a:pt x="7" y="1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1" name="Freeform 51"/>
              <p:cNvSpPr>
                <a:spLocks noChangeArrowheads="1"/>
              </p:cNvSpPr>
              <p:nvPr/>
            </p:nvSpPr>
            <p:spPr bwMode="auto">
              <a:xfrm>
                <a:off x="2427" y="1868"/>
                <a:ext cx="16" cy="55"/>
              </a:xfrm>
              <a:custGeom>
                <a:avLst/>
                <a:gdLst>
                  <a:gd name="T0" fmla="*/ 8 w 8"/>
                  <a:gd name="T1" fmla="*/ 23 h 27"/>
                  <a:gd name="T2" fmla="*/ 8 w 8"/>
                  <a:gd name="T3" fmla="*/ 3 h 27"/>
                  <a:gd name="T4" fmla="*/ 4 w 8"/>
                  <a:gd name="T5" fmla="*/ 0 h 27"/>
                  <a:gd name="T6" fmla="*/ 0 w 8"/>
                  <a:gd name="T7" fmla="*/ 3 h 27"/>
                  <a:gd name="T8" fmla="*/ 0 w 8"/>
                  <a:gd name="T9" fmla="*/ 23 h 27"/>
                  <a:gd name="T10" fmla="*/ 4 w 8"/>
                  <a:gd name="T11" fmla="*/ 27 h 27"/>
                  <a:gd name="T12" fmla="*/ 8 w 8"/>
                  <a:gd name="T13" fmla="*/ 2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27">
                    <a:moveTo>
                      <a:pt x="8" y="23"/>
                    </a:moveTo>
                    <a:cubicBezTo>
                      <a:pt x="8" y="3"/>
                      <a:pt x="8" y="3"/>
                      <a:pt x="8" y="3"/>
                    </a:cubicBezTo>
                    <a:cubicBezTo>
                      <a:pt x="8" y="1"/>
                      <a:pt x="6" y="0"/>
                      <a:pt x="4" y="0"/>
                    </a:cubicBezTo>
                    <a:cubicBezTo>
                      <a:pt x="2" y="0"/>
                      <a:pt x="0" y="1"/>
                      <a:pt x="0" y="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0" y="25"/>
                      <a:pt x="2" y="27"/>
                      <a:pt x="4" y="27"/>
                    </a:cubicBezTo>
                    <a:cubicBezTo>
                      <a:pt x="6" y="27"/>
                      <a:pt x="8" y="25"/>
                      <a:pt x="8" y="23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2" name="Freeform 52"/>
              <p:cNvSpPr>
                <a:spLocks noChangeArrowheads="1"/>
              </p:cNvSpPr>
              <p:nvPr/>
            </p:nvSpPr>
            <p:spPr bwMode="auto">
              <a:xfrm>
                <a:off x="2453" y="1881"/>
                <a:ext cx="14" cy="42"/>
              </a:xfrm>
              <a:custGeom>
                <a:avLst/>
                <a:gdLst>
                  <a:gd name="T0" fmla="*/ 7 w 7"/>
                  <a:gd name="T1" fmla="*/ 17 h 21"/>
                  <a:gd name="T2" fmla="*/ 7 w 7"/>
                  <a:gd name="T3" fmla="*/ 4 h 21"/>
                  <a:gd name="T4" fmla="*/ 4 w 7"/>
                  <a:gd name="T5" fmla="*/ 0 h 21"/>
                  <a:gd name="T6" fmla="*/ 0 w 7"/>
                  <a:gd name="T7" fmla="*/ 4 h 21"/>
                  <a:gd name="T8" fmla="*/ 0 w 7"/>
                  <a:gd name="T9" fmla="*/ 17 h 21"/>
                  <a:gd name="T10" fmla="*/ 4 w 7"/>
                  <a:gd name="T11" fmla="*/ 21 h 21"/>
                  <a:gd name="T12" fmla="*/ 7 w 7"/>
                  <a:gd name="T13" fmla="*/ 17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21">
                    <a:moveTo>
                      <a:pt x="7" y="17"/>
                    </a:moveTo>
                    <a:cubicBezTo>
                      <a:pt x="7" y="4"/>
                      <a:pt x="7" y="4"/>
                      <a:pt x="7" y="4"/>
                    </a:cubicBezTo>
                    <a:cubicBezTo>
                      <a:pt x="7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19"/>
                      <a:pt x="2" y="21"/>
                      <a:pt x="4" y="21"/>
                    </a:cubicBezTo>
                    <a:cubicBezTo>
                      <a:pt x="6" y="21"/>
                      <a:pt x="7" y="19"/>
                      <a:pt x="7" y="1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3" name="Freeform 53"/>
              <p:cNvSpPr>
                <a:spLocks noChangeArrowheads="1"/>
              </p:cNvSpPr>
              <p:nvPr/>
            </p:nvSpPr>
            <p:spPr bwMode="auto">
              <a:xfrm>
                <a:off x="2396" y="1965"/>
                <a:ext cx="77" cy="41"/>
              </a:xfrm>
              <a:custGeom>
                <a:avLst/>
                <a:gdLst>
                  <a:gd name="T0" fmla="*/ 30 w 38"/>
                  <a:gd name="T1" fmla="*/ 2 h 20"/>
                  <a:gd name="T2" fmla="*/ 26 w 38"/>
                  <a:gd name="T3" fmla="*/ 0 h 20"/>
                  <a:gd name="T4" fmla="*/ 12 w 38"/>
                  <a:gd name="T5" fmla="*/ 0 h 20"/>
                  <a:gd name="T6" fmla="*/ 8 w 38"/>
                  <a:gd name="T7" fmla="*/ 2 h 20"/>
                  <a:gd name="T8" fmla="*/ 1 w 38"/>
                  <a:gd name="T9" fmla="*/ 14 h 20"/>
                  <a:gd name="T10" fmla="*/ 2 w 38"/>
                  <a:gd name="T11" fmla="*/ 19 h 20"/>
                  <a:gd name="T12" fmla="*/ 7 w 38"/>
                  <a:gd name="T13" fmla="*/ 18 h 20"/>
                  <a:gd name="T14" fmla="*/ 14 w 38"/>
                  <a:gd name="T15" fmla="*/ 7 h 20"/>
                  <a:gd name="T16" fmla="*/ 24 w 38"/>
                  <a:gd name="T17" fmla="*/ 7 h 20"/>
                  <a:gd name="T18" fmla="*/ 31 w 38"/>
                  <a:gd name="T19" fmla="*/ 18 h 20"/>
                  <a:gd name="T20" fmla="*/ 34 w 38"/>
                  <a:gd name="T21" fmla="*/ 19 h 20"/>
                  <a:gd name="T22" fmla="*/ 36 w 38"/>
                  <a:gd name="T23" fmla="*/ 19 h 20"/>
                  <a:gd name="T24" fmla="*/ 37 w 38"/>
                  <a:gd name="T25" fmla="*/ 14 h 20"/>
                  <a:gd name="T26" fmla="*/ 30 w 38"/>
                  <a:gd name="T27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" h="20">
                    <a:moveTo>
                      <a:pt x="30" y="2"/>
                    </a:moveTo>
                    <a:cubicBezTo>
                      <a:pt x="29" y="1"/>
                      <a:pt x="28" y="0"/>
                      <a:pt x="26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0" y="0"/>
                      <a:pt x="9" y="1"/>
                      <a:pt x="8" y="2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6"/>
                      <a:pt x="1" y="18"/>
                      <a:pt x="2" y="19"/>
                    </a:cubicBezTo>
                    <a:cubicBezTo>
                      <a:pt x="4" y="20"/>
                      <a:pt x="6" y="19"/>
                      <a:pt x="7" y="18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31" y="18"/>
                      <a:pt x="31" y="18"/>
                      <a:pt x="31" y="18"/>
                    </a:cubicBezTo>
                    <a:cubicBezTo>
                      <a:pt x="31" y="19"/>
                      <a:pt x="32" y="19"/>
                      <a:pt x="34" y="19"/>
                    </a:cubicBezTo>
                    <a:cubicBezTo>
                      <a:pt x="34" y="19"/>
                      <a:pt x="35" y="19"/>
                      <a:pt x="36" y="19"/>
                    </a:cubicBezTo>
                    <a:cubicBezTo>
                      <a:pt x="37" y="18"/>
                      <a:pt x="38" y="16"/>
                      <a:pt x="37" y="14"/>
                    </a:cubicBez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304" name="Group 57"/>
            <p:cNvGrpSpPr>
              <a:grpSpLocks/>
            </p:cNvGrpSpPr>
            <p:nvPr/>
          </p:nvGrpSpPr>
          <p:grpSpPr bwMode="auto">
            <a:xfrm flipH="1">
              <a:off x="9959483" y="5176018"/>
              <a:ext cx="362940" cy="358879"/>
              <a:chOff x="834" y="1832"/>
              <a:chExt cx="174" cy="172"/>
            </a:xfrm>
          </p:grpSpPr>
          <p:sp>
            <p:nvSpPr>
              <p:cNvPr id="12305" name="Freeform 54"/>
              <p:cNvSpPr>
                <a:spLocks noEditPoints="1" noChangeArrowheads="1"/>
              </p:cNvSpPr>
              <p:nvPr/>
            </p:nvSpPr>
            <p:spPr bwMode="auto">
              <a:xfrm>
                <a:off x="834" y="1832"/>
                <a:ext cx="174" cy="172"/>
              </a:xfrm>
              <a:custGeom>
                <a:avLst/>
                <a:gdLst>
                  <a:gd name="T0" fmla="*/ 83 w 86"/>
                  <a:gd name="T1" fmla="*/ 33 h 85"/>
                  <a:gd name="T2" fmla="*/ 75 w 86"/>
                  <a:gd name="T3" fmla="*/ 28 h 85"/>
                  <a:gd name="T4" fmla="*/ 77 w 86"/>
                  <a:gd name="T5" fmla="*/ 17 h 85"/>
                  <a:gd name="T6" fmla="*/ 65 w 86"/>
                  <a:gd name="T7" fmla="*/ 8 h 85"/>
                  <a:gd name="T8" fmla="*/ 55 w 86"/>
                  <a:gd name="T9" fmla="*/ 10 h 85"/>
                  <a:gd name="T10" fmla="*/ 49 w 86"/>
                  <a:gd name="T11" fmla="*/ 0 h 85"/>
                  <a:gd name="T12" fmla="*/ 34 w 86"/>
                  <a:gd name="T13" fmla="*/ 3 h 85"/>
                  <a:gd name="T14" fmla="*/ 28 w 86"/>
                  <a:gd name="T15" fmla="*/ 11 h 85"/>
                  <a:gd name="T16" fmla="*/ 18 w 86"/>
                  <a:gd name="T17" fmla="*/ 8 h 85"/>
                  <a:gd name="T18" fmla="*/ 8 w 86"/>
                  <a:gd name="T19" fmla="*/ 21 h 85"/>
                  <a:gd name="T20" fmla="*/ 10 w 86"/>
                  <a:gd name="T21" fmla="*/ 31 h 85"/>
                  <a:gd name="T22" fmla="*/ 1 w 86"/>
                  <a:gd name="T23" fmla="*/ 36 h 85"/>
                  <a:gd name="T24" fmla="*/ 1 w 86"/>
                  <a:gd name="T25" fmla="*/ 49 h 85"/>
                  <a:gd name="T26" fmla="*/ 10 w 86"/>
                  <a:gd name="T27" fmla="*/ 54 h 85"/>
                  <a:gd name="T28" fmla="*/ 8 w 86"/>
                  <a:gd name="T29" fmla="*/ 64 h 85"/>
                  <a:gd name="T30" fmla="*/ 18 w 86"/>
                  <a:gd name="T31" fmla="*/ 77 h 85"/>
                  <a:gd name="T32" fmla="*/ 28 w 86"/>
                  <a:gd name="T33" fmla="*/ 74 h 85"/>
                  <a:gd name="T34" fmla="*/ 34 w 86"/>
                  <a:gd name="T35" fmla="*/ 82 h 85"/>
                  <a:gd name="T36" fmla="*/ 43 w 86"/>
                  <a:gd name="T37" fmla="*/ 85 h 85"/>
                  <a:gd name="T38" fmla="*/ 52 w 86"/>
                  <a:gd name="T39" fmla="*/ 82 h 85"/>
                  <a:gd name="T40" fmla="*/ 58 w 86"/>
                  <a:gd name="T41" fmla="*/ 74 h 85"/>
                  <a:gd name="T42" fmla="*/ 68 w 86"/>
                  <a:gd name="T43" fmla="*/ 77 h 85"/>
                  <a:gd name="T44" fmla="*/ 78 w 86"/>
                  <a:gd name="T45" fmla="*/ 64 h 85"/>
                  <a:gd name="T46" fmla="*/ 76 w 86"/>
                  <a:gd name="T47" fmla="*/ 54 h 85"/>
                  <a:gd name="T48" fmla="*/ 85 w 86"/>
                  <a:gd name="T49" fmla="*/ 49 h 85"/>
                  <a:gd name="T50" fmla="*/ 85 w 86"/>
                  <a:gd name="T51" fmla="*/ 36 h 85"/>
                  <a:gd name="T52" fmla="*/ 72 w 86"/>
                  <a:gd name="T53" fmla="*/ 48 h 85"/>
                  <a:gd name="T54" fmla="*/ 67 w 86"/>
                  <a:gd name="T55" fmla="*/ 56 h 85"/>
                  <a:gd name="T56" fmla="*/ 70 w 86"/>
                  <a:gd name="T57" fmla="*/ 65 h 85"/>
                  <a:gd name="T58" fmla="*/ 60 w 86"/>
                  <a:gd name="T59" fmla="*/ 67 h 85"/>
                  <a:gd name="T60" fmla="*/ 51 w 86"/>
                  <a:gd name="T61" fmla="*/ 69 h 85"/>
                  <a:gd name="T62" fmla="*/ 46 w 86"/>
                  <a:gd name="T63" fmla="*/ 78 h 85"/>
                  <a:gd name="T64" fmla="*/ 38 w 86"/>
                  <a:gd name="T65" fmla="*/ 72 h 85"/>
                  <a:gd name="T66" fmla="*/ 30 w 86"/>
                  <a:gd name="T67" fmla="*/ 67 h 85"/>
                  <a:gd name="T68" fmla="*/ 20 w 86"/>
                  <a:gd name="T69" fmla="*/ 70 h 85"/>
                  <a:gd name="T70" fmla="*/ 19 w 86"/>
                  <a:gd name="T71" fmla="*/ 59 h 85"/>
                  <a:gd name="T72" fmla="*/ 16 w 86"/>
                  <a:gd name="T73" fmla="*/ 51 h 85"/>
                  <a:gd name="T74" fmla="*/ 8 w 86"/>
                  <a:gd name="T75" fmla="*/ 46 h 85"/>
                  <a:gd name="T76" fmla="*/ 8 w 86"/>
                  <a:gd name="T77" fmla="*/ 39 h 85"/>
                  <a:gd name="T78" fmla="*/ 16 w 86"/>
                  <a:gd name="T79" fmla="*/ 35 h 85"/>
                  <a:gd name="T80" fmla="*/ 19 w 86"/>
                  <a:gd name="T81" fmla="*/ 26 h 85"/>
                  <a:gd name="T82" fmla="*/ 20 w 86"/>
                  <a:gd name="T83" fmla="*/ 15 h 85"/>
                  <a:gd name="T84" fmla="*/ 30 w 86"/>
                  <a:gd name="T85" fmla="*/ 18 h 85"/>
                  <a:gd name="T86" fmla="*/ 38 w 86"/>
                  <a:gd name="T87" fmla="*/ 14 h 85"/>
                  <a:gd name="T88" fmla="*/ 46 w 86"/>
                  <a:gd name="T89" fmla="*/ 7 h 85"/>
                  <a:gd name="T90" fmla="*/ 51 w 86"/>
                  <a:gd name="T91" fmla="*/ 16 h 85"/>
                  <a:gd name="T92" fmla="*/ 60 w 86"/>
                  <a:gd name="T93" fmla="*/ 18 h 85"/>
                  <a:gd name="T94" fmla="*/ 70 w 86"/>
                  <a:gd name="T95" fmla="*/ 20 h 85"/>
                  <a:gd name="T96" fmla="*/ 67 w 86"/>
                  <a:gd name="T97" fmla="*/ 29 h 85"/>
                  <a:gd name="T98" fmla="*/ 72 w 86"/>
                  <a:gd name="T99" fmla="*/ 37 h 85"/>
                  <a:gd name="T100" fmla="*/ 78 w 86"/>
                  <a:gd name="T101" fmla="*/ 43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" h="85">
                    <a:moveTo>
                      <a:pt x="85" y="36"/>
                    </a:moveTo>
                    <a:cubicBezTo>
                      <a:pt x="85" y="35"/>
                      <a:pt x="84" y="34"/>
                      <a:pt x="83" y="33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76" y="30"/>
                      <a:pt x="75" y="29"/>
                      <a:pt x="75" y="28"/>
                    </a:cubicBezTo>
                    <a:cubicBezTo>
                      <a:pt x="78" y="21"/>
                      <a:pt x="78" y="21"/>
                      <a:pt x="78" y="21"/>
                    </a:cubicBezTo>
                    <a:cubicBezTo>
                      <a:pt x="78" y="20"/>
                      <a:pt x="78" y="18"/>
                      <a:pt x="77" y="17"/>
                    </a:cubicBezTo>
                    <a:cubicBezTo>
                      <a:pt x="75" y="14"/>
                      <a:pt x="72" y="11"/>
                      <a:pt x="68" y="8"/>
                    </a:cubicBezTo>
                    <a:cubicBezTo>
                      <a:pt x="67" y="7"/>
                      <a:pt x="66" y="7"/>
                      <a:pt x="65" y="8"/>
                    </a:cubicBezTo>
                    <a:cubicBezTo>
                      <a:pt x="58" y="11"/>
                      <a:pt x="58" y="11"/>
                      <a:pt x="58" y="11"/>
                    </a:cubicBezTo>
                    <a:cubicBezTo>
                      <a:pt x="57" y="10"/>
                      <a:pt x="56" y="10"/>
                      <a:pt x="55" y="10"/>
                    </a:cubicBezTo>
                    <a:cubicBezTo>
                      <a:pt x="52" y="3"/>
                      <a:pt x="52" y="3"/>
                      <a:pt x="52" y="3"/>
                    </a:cubicBezTo>
                    <a:cubicBezTo>
                      <a:pt x="52" y="2"/>
                      <a:pt x="51" y="1"/>
                      <a:pt x="49" y="0"/>
                    </a:cubicBezTo>
                    <a:cubicBezTo>
                      <a:pt x="45" y="0"/>
                      <a:pt x="41" y="0"/>
                      <a:pt x="37" y="0"/>
                    </a:cubicBezTo>
                    <a:cubicBezTo>
                      <a:pt x="35" y="1"/>
                      <a:pt x="34" y="2"/>
                      <a:pt x="34" y="3"/>
                    </a:cubicBezTo>
                    <a:cubicBezTo>
                      <a:pt x="31" y="10"/>
                      <a:pt x="31" y="10"/>
                      <a:pt x="31" y="10"/>
                    </a:cubicBezTo>
                    <a:cubicBezTo>
                      <a:pt x="30" y="10"/>
                      <a:pt x="29" y="10"/>
                      <a:pt x="28" y="11"/>
                    </a:cubicBezTo>
                    <a:cubicBezTo>
                      <a:pt x="22" y="8"/>
                      <a:pt x="22" y="8"/>
                      <a:pt x="22" y="8"/>
                    </a:cubicBezTo>
                    <a:cubicBezTo>
                      <a:pt x="20" y="7"/>
                      <a:pt x="19" y="7"/>
                      <a:pt x="18" y="8"/>
                    </a:cubicBezTo>
                    <a:cubicBezTo>
                      <a:pt x="14" y="11"/>
                      <a:pt x="11" y="14"/>
                      <a:pt x="9" y="17"/>
                    </a:cubicBezTo>
                    <a:cubicBezTo>
                      <a:pt x="8" y="18"/>
                      <a:pt x="8" y="20"/>
                      <a:pt x="8" y="21"/>
                    </a:cubicBezTo>
                    <a:cubicBezTo>
                      <a:pt x="11" y="28"/>
                      <a:pt x="11" y="28"/>
                      <a:pt x="11" y="28"/>
                    </a:cubicBezTo>
                    <a:cubicBezTo>
                      <a:pt x="11" y="29"/>
                      <a:pt x="10" y="30"/>
                      <a:pt x="10" y="31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2" y="34"/>
                      <a:pt x="1" y="35"/>
                      <a:pt x="1" y="36"/>
                    </a:cubicBezTo>
                    <a:cubicBezTo>
                      <a:pt x="0" y="39"/>
                      <a:pt x="0" y="41"/>
                      <a:pt x="0" y="43"/>
                    </a:cubicBezTo>
                    <a:cubicBezTo>
                      <a:pt x="0" y="45"/>
                      <a:pt x="0" y="47"/>
                      <a:pt x="1" y="49"/>
                    </a:cubicBezTo>
                    <a:cubicBezTo>
                      <a:pt x="1" y="50"/>
                      <a:pt x="2" y="52"/>
                      <a:pt x="3" y="52"/>
                    </a:cubicBezTo>
                    <a:cubicBezTo>
                      <a:pt x="10" y="54"/>
                      <a:pt x="10" y="54"/>
                      <a:pt x="10" y="54"/>
                    </a:cubicBezTo>
                    <a:cubicBezTo>
                      <a:pt x="10" y="56"/>
                      <a:pt x="11" y="57"/>
                      <a:pt x="11" y="58"/>
                    </a:cubicBezTo>
                    <a:cubicBezTo>
                      <a:pt x="8" y="64"/>
                      <a:pt x="8" y="64"/>
                      <a:pt x="8" y="64"/>
                    </a:cubicBezTo>
                    <a:cubicBezTo>
                      <a:pt x="8" y="65"/>
                      <a:pt x="8" y="67"/>
                      <a:pt x="9" y="68"/>
                    </a:cubicBezTo>
                    <a:cubicBezTo>
                      <a:pt x="11" y="71"/>
                      <a:pt x="14" y="74"/>
                      <a:pt x="18" y="77"/>
                    </a:cubicBezTo>
                    <a:cubicBezTo>
                      <a:pt x="19" y="78"/>
                      <a:pt x="20" y="78"/>
                      <a:pt x="22" y="77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29" y="75"/>
                      <a:pt x="30" y="75"/>
                      <a:pt x="31" y="76"/>
                    </a:cubicBezTo>
                    <a:cubicBezTo>
                      <a:pt x="34" y="82"/>
                      <a:pt x="34" y="82"/>
                      <a:pt x="34" y="82"/>
                    </a:cubicBezTo>
                    <a:cubicBezTo>
                      <a:pt x="34" y="84"/>
                      <a:pt x="35" y="85"/>
                      <a:pt x="37" y="85"/>
                    </a:cubicBezTo>
                    <a:cubicBezTo>
                      <a:pt x="39" y="85"/>
                      <a:pt x="41" y="85"/>
                      <a:pt x="43" y="85"/>
                    </a:cubicBezTo>
                    <a:cubicBezTo>
                      <a:pt x="45" y="85"/>
                      <a:pt x="47" y="85"/>
                      <a:pt x="49" y="85"/>
                    </a:cubicBezTo>
                    <a:cubicBezTo>
                      <a:pt x="51" y="85"/>
                      <a:pt x="52" y="84"/>
                      <a:pt x="52" y="82"/>
                    </a:cubicBezTo>
                    <a:cubicBezTo>
                      <a:pt x="55" y="76"/>
                      <a:pt x="55" y="76"/>
                      <a:pt x="55" y="76"/>
                    </a:cubicBezTo>
                    <a:cubicBezTo>
                      <a:pt x="56" y="75"/>
                      <a:pt x="57" y="75"/>
                      <a:pt x="58" y="74"/>
                    </a:cubicBezTo>
                    <a:cubicBezTo>
                      <a:pt x="65" y="77"/>
                      <a:pt x="65" y="77"/>
                      <a:pt x="65" y="77"/>
                    </a:cubicBezTo>
                    <a:cubicBezTo>
                      <a:pt x="66" y="78"/>
                      <a:pt x="67" y="78"/>
                      <a:pt x="68" y="77"/>
                    </a:cubicBezTo>
                    <a:cubicBezTo>
                      <a:pt x="72" y="74"/>
                      <a:pt x="75" y="71"/>
                      <a:pt x="77" y="68"/>
                    </a:cubicBezTo>
                    <a:cubicBezTo>
                      <a:pt x="78" y="67"/>
                      <a:pt x="78" y="65"/>
                      <a:pt x="78" y="64"/>
                    </a:cubicBezTo>
                    <a:cubicBezTo>
                      <a:pt x="75" y="58"/>
                      <a:pt x="75" y="58"/>
                      <a:pt x="75" y="58"/>
                    </a:cubicBezTo>
                    <a:cubicBezTo>
                      <a:pt x="75" y="57"/>
                      <a:pt x="76" y="56"/>
                      <a:pt x="76" y="54"/>
                    </a:cubicBezTo>
                    <a:cubicBezTo>
                      <a:pt x="83" y="52"/>
                      <a:pt x="83" y="52"/>
                      <a:pt x="83" y="52"/>
                    </a:cubicBezTo>
                    <a:cubicBezTo>
                      <a:pt x="84" y="52"/>
                      <a:pt x="85" y="50"/>
                      <a:pt x="85" y="49"/>
                    </a:cubicBezTo>
                    <a:cubicBezTo>
                      <a:pt x="86" y="47"/>
                      <a:pt x="86" y="45"/>
                      <a:pt x="86" y="43"/>
                    </a:cubicBezTo>
                    <a:cubicBezTo>
                      <a:pt x="86" y="41"/>
                      <a:pt x="86" y="39"/>
                      <a:pt x="85" y="36"/>
                    </a:cubicBezTo>
                    <a:moveTo>
                      <a:pt x="78" y="46"/>
                    </a:moveTo>
                    <a:cubicBezTo>
                      <a:pt x="72" y="48"/>
                      <a:pt x="72" y="48"/>
                      <a:pt x="72" y="48"/>
                    </a:cubicBezTo>
                    <a:cubicBezTo>
                      <a:pt x="71" y="48"/>
                      <a:pt x="70" y="49"/>
                      <a:pt x="70" y="51"/>
                    </a:cubicBezTo>
                    <a:cubicBezTo>
                      <a:pt x="69" y="52"/>
                      <a:pt x="68" y="54"/>
                      <a:pt x="67" y="56"/>
                    </a:cubicBezTo>
                    <a:cubicBezTo>
                      <a:pt x="67" y="57"/>
                      <a:pt x="67" y="58"/>
                      <a:pt x="67" y="59"/>
                    </a:cubicBezTo>
                    <a:cubicBezTo>
                      <a:pt x="70" y="65"/>
                      <a:pt x="70" y="65"/>
                      <a:pt x="70" y="65"/>
                    </a:cubicBezTo>
                    <a:cubicBezTo>
                      <a:pt x="69" y="67"/>
                      <a:pt x="67" y="68"/>
                      <a:pt x="66" y="70"/>
                    </a:cubicBezTo>
                    <a:cubicBezTo>
                      <a:pt x="60" y="67"/>
                      <a:pt x="60" y="67"/>
                      <a:pt x="60" y="67"/>
                    </a:cubicBezTo>
                    <a:cubicBezTo>
                      <a:pt x="59" y="66"/>
                      <a:pt x="57" y="66"/>
                      <a:pt x="56" y="67"/>
                    </a:cubicBezTo>
                    <a:cubicBezTo>
                      <a:pt x="55" y="68"/>
                      <a:pt x="53" y="69"/>
                      <a:pt x="51" y="69"/>
                    </a:cubicBezTo>
                    <a:cubicBezTo>
                      <a:pt x="50" y="70"/>
                      <a:pt x="49" y="70"/>
                      <a:pt x="48" y="72"/>
                    </a:cubicBezTo>
                    <a:cubicBezTo>
                      <a:pt x="46" y="78"/>
                      <a:pt x="46" y="78"/>
                      <a:pt x="46" y="78"/>
                    </a:cubicBezTo>
                    <a:cubicBezTo>
                      <a:pt x="44" y="78"/>
                      <a:pt x="42" y="78"/>
                      <a:pt x="40" y="7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37" y="70"/>
                      <a:pt x="36" y="70"/>
                      <a:pt x="35" y="69"/>
                    </a:cubicBezTo>
                    <a:cubicBezTo>
                      <a:pt x="33" y="69"/>
                      <a:pt x="31" y="68"/>
                      <a:pt x="30" y="67"/>
                    </a:cubicBezTo>
                    <a:cubicBezTo>
                      <a:pt x="29" y="66"/>
                      <a:pt x="27" y="66"/>
                      <a:pt x="26" y="67"/>
                    </a:cubicBezTo>
                    <a:cubicBezTo>
                      <a:pt x="20" y="70"/>
                      <a:pt x="20" y="70"/>
                      <a:pt x="20" y="70"/>
                    </a:cubicBezTo>
                    <a:cubicBezTo>
                      <a:pt x="19" y="68"/>
                      <a:pt x="17" y="67"/>
                      <a:pt x="16" y="65"/>
                    </a:cubicBezTo>
                    <a:cubicBezTo>
                      <a:pt x="19" y="59"/>
                      <a:pt x="19" y="59"/>
                      <a:pt x="19" y="59"/>
                    </a:cubicBezTo>
                    <a:cubicBezTo>
                      <a:pt x="19" y="58"/>
                      <a:pt x="19" y="57"/>
                      <a:pt x="19" y="56"/>
                    </a:cubicBezTo>
                    <a:cubicBezTo>
                      <a:pt x="18" y="54"/>
                      <a:pt x="17" y="52"/>
                      <a:pt x="16" y="51"/>
                    </a:cubicBezTo>
                    <a:cubicBezTo>
                      <a:pt x="16" y="49"/>
                      <a:pt x="15" y="48"/>
                      <a:pt x="14" y="48"/>
                    </a:cubicBezTo>
                    <a:cubicBezTo>
                      <a:pt x="8" y="46"/>
                      <a:pt x="8" y="46"/>
                      <a:pt x="8" y="46"/>
                    </a:cubicBezTo>
                    <a:cubicBezTo>
                      <a:pt x="8" y="45"/>
                      <a:pt x="8" y="44"/>
                      <a:pt x="8" y="43"/>
                    </a:cubicBezTo>
                    <a:cubicBezTo>
                      <a:pt x="8" y="42"/>
                      <a:pt x="8" y="41"/>
                      <a:pt x="8" y="39"/>
                    </a:cubicBezTo>
                    <a:cubicBezTo>
                      <a:pt x="14" y="37"/>
                      <a:pt x="14" y="37"/>
                      <a:pt x="14" y="37"/>
                    </a:cubicBezTo>
                    <a:cubicBezTo>
                      <a:pt x="15" y="37"/>
                      <a:pt x="16" y="36"/>
                      <a:pt x="16" y="35"/>
                    </a:cubicBezTo>
                    <a:cubicBezTo>
                      <a:pt x="17" y="33"/>
                      <a:pt x="18" y="31"/>
                      <a:pt x="19" y="29"/>
                    </a:cubicBezTo>
                    <a:cubicBezTo>
                      <a:pt x="19" y="28"/>
                      <a:pt x="19" y="27"/>
                      <a:pt x="19" y="26"/>
                    </a:cubicBezTo>
                    <a:cubicBezTo>
                      <a:pt x="16" y="20"/>
                      <a:pt x="16" y="20"/>
                      <a:pt x="16" y="20"/>
                    </a:cubicBezTo>
                    <a:cubicBezTo>
                      <a:pt x="17" y="18"/>
                      <a:pt x="19" y="17"/>
                      <a:pt x="20" y="15"/>
                    </a:cubicBezTo>
                    <a:cubicBezTo>
                      <a:pt x="26" y="18"/>
                      <a:pt x="26" y="18"/>
                      <a:pt x="26" y="18"/>
                    </a:cubicBezTo>
                    <a:cubicBezTo>
                      <a:pt x="27" y="19"/>
                      <a:pt x="29" y="19"/>
                      <a:pt x="30" y="18"/>
                    </a:cubicBezTo>
                    <a:cubicBezTo>
                      <a:pt x="31" y="17"/>
                      <a:pt x="33" y="17"/>
                      <a:pt x="35" y="16"/>
                    </a:cubicBezTo>
                    <a:cubicBezTo>
                      <a:pt x="36" y="16"/>
                      <a:pt x="37" y="15"/>
                      <a:pt x="38" y="14"/>
                    </a:cubicBezTo>
                    <a:cubicBezTo>
                      <a:pt x="40" y="7"/>
                      <a:pt x="40" y="7"/>
                      <a:pt x="40" y="7"/>
                    </a:cubicBezTo>
                    <a:cubicBezTo>
                      <a:pt x="42" y="7"/>
                      <a:pt x="44" y="7"/>
                      <a:pt x="46" y="7"/>
                    </a:cubicBezTo>
                    <a:cubicBezTo>
                      <a:pt x="48" y="14"/>
                      <a:pt x="48" y="14"/>
                      <a:pt x="48" y="14"/>
                    </a:cubicBezTo>
                    <a:cubicBezTo>
                      <a:pt x="49" y="15"/>
                      <a:pt x="50" y="16"/>
                      <a:pt x="51" y="16"/>
                    </a:cubicBezTo>
                    <a:cubicBezTo>
                      <a:pt x="53" y="17"/>
                      <a:pt x="55" y="17"/>
                      <a:pt x="56" y="18"/>
                    </a:cubicBezTo>
                    <a:cubicBezTo>
                      <a:pt x="57" y="19"/>
                      <a:pt x="59" y="19"/>
                      <a:pt x="60" y="18"/>
                    </a:cubicBezTo>
                    <a:cubicBezTo>
                      <a:pt x="66" y="15"/>
                      <a:pt x="66" y="15"/>
                      <a:pt x="66" y="15"/>
                    </a:cubicBezTo>
                    <a:cubicBezTo>
                      <a:pt x="67" y="17"/>
                      <a:pt x="69" y="18"/>
                      <a:pt x="70" y="20"/>
                    </a:cubicBezTo>
                    <a:cubicBezTo>
                      <a:pt x="67" y="26"/>
                      <a:pt x="67" y="26"/>
                      <a:pt x="67" y="26"/>
                    </a:cubicBezTo>
                    <a:cubicBezTo>
                      <a:pt x="67" y="27"/>
                      <a:pt x="67" y="28"/>
                      <a:pt x="67" y="29"/>
                    </a:cubicBezTo>
                    <a:cubicBezTo>
                      <a:pt x="68" y="31"/>
                      <a:pt x="69" y="33"/>
                      <a:pt x="70" y="35"/>
                    </a:cubicBezTo>
                    <a:cubicBezTo>
                      <a:pt x="70" y="36"/>
                      <a:pt x="71" y="37"/>
                      <a:pt x="72" y="37"/>
                    </a:cubicBezTo>
                    <a:cubicBezTo>
                      <a:pt x="78" y="39"/>
                      <a:pt x="78" y="39"/>
                      <a:pt x="78" y="39"/>
                    </a:cubicBezTo>
                    <a:cubicBezTo>
                      <a:pt x="78" y="41"/>
                      <a:pt x="78" y="42"/>
                      <a:pt x="78" y="43"/>
                    </a:cubicBezTo>
                    <a:cubicBezTo>
                      <a:pt x="78" y="44"/>
                      <a:pt x="78" y="45"/>
                      <a:pt x="78" y="4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6" name="Freeform 55"/>
              <p:cNvSpPr>
                <a:spLocks noEditPoints="1" noChangeArrowheads="1"/>
              </p:cNvSpPr>
              <p:nvPr/>
            </p:nvSpPr>
            <p:spPr bwMode="auto">
              <a:xfrm>
                <a:off x="887" y="1883"/>
                <a:ext cx="69" cy="68"/>
              </a:xfrm>
              <a:custGeom>
                <a:avLst/>
                <a:gdLst>
                  <a:gd name="T0" fmla="*/ 17 w 34"/>
                  <a:gd name="T1" fmla="*/ 0 h 34"/>
                  <a:gd name="T2" fmla="*/ 0 w 34"/>
                  <a:gd name="T3" fmla="*/ 17 h 34"/>
                  <a:gd name="T4" fmla="*/ 17 w 34"/>
                  <a:gd name="T5" fmla="*/ 34 h 34"/>
                  <a:gd name="T6" fmla="*/ 34 w 34"/>
                  <a:gd name="T7" fmla="*/ 17 h 34"/>
                  <a:gd name="T8" fmla="*/ 17 w 34"/>
                  <a:gd name="T9" fmla="*/ 0 h 34"/>
                  <a:gd name="T10" fmla="*/ 17 w 34"/>
                  <a:gd name="T11" fmla="*/ 26 h 34"/>
                  <a:gd name="T12" fmla="*/ 7 w 34"/>
                  <a:gd name="T13" fmla="*/ 17 h 34"/>
                  <a:gd name="T14" fmla="*/ 17 w 34"/>
                  <a:gd name="T15" fmla="*/ 7 h 34"/>
                  <a:gd name="T16" fmla="*/ 27 w 34"/>
                  <a:gd name="T17" fmla="*/ 17 h 34"/>
                  <a:gd name="T18" fmla="*/ 17 w 34"/>
                  <a:gd name="T19" fmla="*/ 26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4" h="34">
                    <a:moveTo>
                      <a:pt x="17" y="0"/>
                    </a:moveTo>
                    <a:cubicBezTo>
                      <a:pt x="8" y="0"/>
                      <a:pt x="0" y="7"/>
                      <a:pt x="0" y="17"/>
                    </a:cubicBezTo>
                    <a:cubicBezTo>
                      <a:pt x="0" y="26"/>
                      <a:pt x="8" y="34"/>
                      <a:pt x="17" y="34"/>
                    </a:cubicBezTo>
                    <a:cubicBezTo>
                      <a:pt x="26" y="34"/>
                      <a:pt x="34" y="26"/>
                      <a:pt x="34" y="17"/>
                    </a:cubicBezTo>
                    <a:cubicBezTo>
                      <a:pt x="34" y="7"/>
                      <a:pt x="26" y="0"/>
                      <a:pt x="17" y="0"/>
                    </a:cubicBezTo>
                    <a:moveTo>
                      <a:pt x="17" y="26"/>
                    </a:moveTo>
                    <a:cubicBezTo>
                      <a:pt x="12" y="26"/>
                      <a:pt x="7" y="22"/>
                      <a:pt x="7" y="17"/>
                    </a:cubicBezTo>
                    <a:cubicBezTo>
                      <a:pt x="7" y="11"/>
                      <a:pt x="12" y="7"/>
                      <a:pt x="17" y="7"/>
                    </a:cubicBezTo>
                    <a:cubicBezTo>
                      <a:pt x="22" y="7"/>
                      <a:pt x="27" y="11"/>
                      <a:pt x="27" y="17"/>
                    </a:cubicBezTo>
                    <a:cubicBezTo>
                      <a:pt x="27" y="22"/>
                      <a:pt x="22" y="26"/>
                      <a:pt x="17" y="2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307" name="Freeform 56"/>
            <p:cNvSpPr>
              <a:spLocks noEditPoints="1" noChangeArrowheads="1"/>
            </p:cNvSpPr>
            <p:nvPr/>
          </p:nvSpPr>
          <p:spPr bwMode="auto">
            <a:xfrm flipH="1">
              <a:off x="8380487" y="5230267"/>
              <a:ext cx="362940" cy="250381"/>
            </a:xfrm>
            <a:custGeom>
              <a:avLst/>
              <a:gdLst>
                <a:gd name="T0" fmla="*/ 82 w 86"/>
                <a:gd name="T1" fmla="*/ 7 h 59"/>
                <a:gd name="T2" fmla="*/ 74 w 86"/>
                <a:gd name="T3" fmla="*/ 4 h 59"/>
                <a:gd name="T4" fmla="*/ 66 w 86"/>
                <a:gd name="T5" fmla="*/ 7 h 59"/>
                <a:gd name="T6" fmla="*/ 63 w 86"/>
                <a:gd name="T7" fmla="*/ 15 h 59"/>
                <a:gd name="T8" fmla="*/ 64 w 86"/>
                <a:gd name="T9" fmla="*/ 20 h 59"/>
                <a:gd name="T10" fmla="*/ 50 w 86"/>
                <a:gd name="T11" fmla="*/ 32 h 59"/>
                <a:gd name="T12" fmla="*/ 42 w 86"/>
                <a:gd name="T13" fmla="*/ 30 h 59"/>
                <a:gd name="T14" fmla="*/ 35 w 86"/>
                <a:gd name="T15" fmla="*/ 32 h 59"/>
                <a:gd name="T16" fmla="*/ 25 w 86"/>
                <a:gd name="T17" fmla="*/ 20 h 59"/>
                <a:gd name="T18" fmla="*/ 23 w 86"/>
                <a:gd name="T19" fmla="*/ 4 h 59"/>
                <a:gd name="T20" fmla="*/ 14 w 86"/>
                <a:gd name="T21" fmla="*/ 0 h 59"/>
                <a:gd name="T22" fmla="*/ 4 w 86"/>
                <a:gd name="T23" fmla="*/ 4 h 59"/>
                <a:gd name="T24" fmla="*/ 0 w 86"/>
                <a:gd name="T25" fmla="*/ 14 h 59"/>
                <a:gd name="T26" fmla="*/ 4 w 86"/>
                <a:gd name="T27" fmla="*/ 23 h 59"/>
                <a:gd name="T28" fmla="*/ 14 w 86"/>
                <a:gd name="T29" fmla="*/ 27 h 59"/>
                <a:gd name="T30" fmla="*/ 20 w 86"/>
                <a:gd name="T31" fmla="*/ 25 h 59"/>
                <a:gd name="T32" fmla="*/ 30 w 86"/>
                <a:gd name="T33" fmla="*/ 37 h 59"/>
                <a:gd name="T34" fmla="*/ 32 w 86"/>
                <a:gd name="T35" fmla="*/ 55 h 59"/>
                <a:gd name="T36" fmla="*/ 42 w 86"/>
                <a:gd name="T37" fmla="*/ 59 h 59"/>
                <a:gd name="T38" fmla="*/ 52 w 86"/>
                <a:gd name="T39" fmla="*/ 55 h 59"/>
                <a:gd name="T40" fmla="*/ 55 w 86"/>
                <a:gd name="T41" fmla="*/ 38 h 59"/>
                <a:gd name="T42" fmla="*/ 69 w 86"/>
                <a:gd name="T43" fmla="*/ 25 h 59"/>
                <a:gd name="T44" fmla="*/ 74 w 86"/>
                <a:gd name="T45" fmla="*/ 27 h 59"/>
                <a:gd name="T46" fmla="*/ 82 w 86"/>
                <a:gd name="T47" fmla="*/ 23 h 59"/>
                <a:gd name="T48" fmla="*/ 86 w 86"/>
                <a:gd name="T49" fmla="*/ 15 h 59"/>
                <a:gd name="T50" fmla="*/ 82 w 86"/>
                <a:gd name="T51" fmla="*/ 7 h 59"/>
                <a:gd name="T52" fmla="*/ 9 w 86"/>
                <a:gd name="T53" fmla="*/ 18 h 59"/>
                <a:gd name="T54" fmla="*/ 8 w 86"/>
                <a:gd name="T55" fmla="*/ 14 h 59"/>
                <a:gd name="T56" fmla="*/ 9 w 86"/>
                <a:gd name="T57" fmla="*/ 9 h 59"/>
                <a:gd name="T58" fmla="*/ 14 w 86"/>
                <a:gd name="T59" fmla="*/ 8 h 59"/>
                <a:gd name="T60" fmla="*/ 18 w 86"/>
                <a:gd name="T61" fmla="*/ 9 h 59"/>
                <a:gd name="T62" fmla="*/ 18 w 86"/>
                <a:gd name="T63" fmla="*/ 18 h 59"/>
                <a:gd name="T64" fmla="*/ 9 w 86"/>
                <a:gd name="T65" fmla="*/ 18 h 59"/>
                <a:gd name="T66" fmla="*/ 77 w 86"/>
                <a:gd name="T67" fmla="*/ 18 h 59"/>
                <a:gd name="T68" fmla="*/ 71 w 86"/>
                <a:gd name="T69" fmla="*/ 18 h 59"/>
                <a:gd name="T70" fmla="*/ 70 w 86"/>
                <a:gd name="T71" fmla="*/ 15 h 59"/>
                <a:gd name="T72" fmla="*/ 71 w 86"/>
                <a:gd name="T73" fmla="*/ 12 h 59"/>
                <a:gd name="T74" fmla="*/ 74 w 86"/>
                <a:gd name="T75" fmla="*/ 11 h 59"/>
                <a:gd name="T76" fmla="*/ 77 w 86"/>
                <a:gd name="T77" fmla="*/ 12 h 59"/>
                <a:gd name="T78" fmla="*/ 78 w 86"/>
                <a:gd name="T79" fmla="*/ 15 h 59"/>
                <a:gd name="T80" fmla="*/ 77 w 86"/>
                <a:gd name="T81" fmla="*/ 1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6" h="59">
                  <a:moveTo>
                    <a:pt x="82" y="7"/>
                  </a:moveTo>
                  <a:cubicBezTo>
                    <a:pt x="80" y="5"/>
                    <a:pt x="77" y="4"/>
                    <a:pt x="74" y="4"/>
                  </a:cubicBezTo>
                  <a:cubicBezTo>
                    <a:pt x="71" y="4"/>
                    <a:pt x="68" y="5"/>
                    <a:pt x="66" y="7"/>
                  </a:cubicBezTo>
                  <a:cubicBezTo>
                    <a:pt x="64" y="9"/>
                    <a:pt x="63" y="12"/>
                    <a:pt x="63" y="15"/>
                  </a:cubicBezTo>
                  <a:cubicBezTo>
                    <a:pt x="63" y="17"/>
                    <a:pt x="63" y="18"/>
                    <a:pt x="64" y="20"/>
                  </a:cubicBezTo>
                  <a:cubicBezTo>
                    <a:pt x="50" y="32"/>
                    <a:pt x="50" y="32"/>
                    <a:pt x="50" y="32"/>
                  </a:cubicBezTo>
                  <a:cubicBezTo>
                    <a:pt x="47" y="31"/>
                    <a:pt x="45" y="30"/>
                    <a:pt x="42" y="30"/>
                  </a:cubicBezTo>
                  <a:cubicBezTo>
                    <a:pt x="40" y="30"/>
                    <a:pt x="37" y="31"/>
                    <a:pt x="35" y="32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8" y="15"/>
                    <a:pt x="27" y="8"/>
                    <a:pt x="23" y="4"/>
                  </a:cubicBezTo>
                  <a:cubicBezTo>
                    <a:pt x="21" y="2"/>
                    <a:pt x="17" y="0"/>
                    <a:pt x="14" y="0"/>
                  </a:cubicBezTo>
                  <a:cubicBezTo>
                    <a:pt x="10" y="0"/>
                    <a:pt x="7" y="2"/>
                    <a:pt x="4" y="4"/>
                  </a:cubicBezTo>
                  <a:cubicBezTo>
                    <a:pt x="2" y="7"/>
                    <a:pt x="0" y="10"/>
                    <a:pt x="0" y="14"/>
                  </a:cubicBezTo>
                  <a:cubicBezTo>
                    <a:pt x="0" y="17"/>
                    <a:pt x="2" y="20"/>
                    <a:pt x="4" y="23"/>
                  </a:cubicBezTo>
                  <a:cubicBezTo>
                    <a:pt x="7" y="25"/>
                    <a:pt x="10" y="27"/>
                    <a:pt x="14" y="27"/>
                  </a:cubicBezTo>
                  <a:cubicBezTo>
                    <a:pt x="16" y="27"/>
                    <a:pt x="18" y="26"/>
                    <a:pt x="20" y="25"/>
                  </a:cubicBezTo>
                  <a:cubicBezTo>
                    <a:pt x="30" y="37"/>
                    <a:pt x="30" y="37"/>
                    <a:pt x="30" y="37"/>
                  </a:cubicBezTo>
                  <a:cubicBezTo>
                    <a:pt x="27" y="43"/>
                    <a:pt x="27" y="50"/>
                    <a:pt x="32" y="55"/>
                  </a:cubicBezTo>
                  <a:cubicBezTo>
                    <a:pt x="35" y="58"/>
                    <a:pt x="38" y="59"/>
                    <a:pt x="42" y="59"/>
                  </a:cubicBezTo>
                  <a:cubicBezTo>
                    <a:pt x="46" y="59"/>
                    <a:pt x="50" y="58"/>
                    <a:pt x="52" y="55"/>
                  </a:cubicBezTo>
                  <a:cubicBezTo>
                    <a:pt x="57" y="50"/>
                    <a:pt x="58" y="43"/>
                    <a:pt x="55" y="38"/>
                  </a:cubicBezTo>
                  <a:cubicBezTo>
                    <a:pt x="69" y="25"/>
                    <a:pt x="69" y="25"/>
                    <a:pt x="69" y="25"/>
                  </a:cubicBezTo>
                  <a:cubicBezTo>
                    <a:pt x="71" y="26"/>
                    <a:pt x="72" y="27"/>
                    <a:pt x="74" y="27"/>
                  </a:cubicBezTo>
                  <a:cubicBezTo>
                    <a:pt x="77" y="27"/>
                    <a:pt x="80" y="25"/>
                    <a:pt x="82" y="23"/>
                  </a:cubicBezTo>
                  <a:cubicBezTo>
                    <a:pt x="85" y="21"/>
                    <a:pt x="86" y="18"/>
                    <a:pt x="86" y="15"/>
                  </a:cubicBezTo>
                  <a:cubicBezTo>
                    <a:pt x="86" y="12"/>
                    <a:pt x="85" y="9"/>
                    <a:pt x="82" y="7"/>
                  </a:cubicBezTo>
                  <a:moveTo>
                    <a:pt x="9" y="18"/>
                  </a:moveTo>
                  <a:cubicBezTo>
                    <a:pt x="8" y="17"/>
                    <a:pt x="8" y="15"/>
                    <a:pt x="8" y="14"/>
                  </a:cubicBezTo>
                  <a:cubicBezTo>
                    <a:pt x="8" y="12"/>
                    <a:pt x="8" y="10"/>
                    <a:pt x="9" y="9"/>
                  </a:cubicBezTo>
                  <a:cubicBezTo>
                    <a:pt x="11" y="8"/>
                    <a:pt x="12" y="8"/>
                    <a:pt x="14" y="8"/>
                  </a:cubicBezTo>
                  <a:cubicBezTo>
                    <a:pt x="15" y="8"/>
                    <a:pt x="17" y="8"/>
                    <a:pt x="18" y="9"/>
                  </a:cubicBezTo>
                  <a:cubicBezTo>
                    <a:pt x="20" y="12"/>
                    <a:pt x="20" y="15"/>
                    <a:pt x="18" y="18"/>
                  </a:cubicBezTo>
                  <a:cubicBezTo>
                    <a:pt x="16" y="20"/>
                    <a:pt x="12" y="20"/>
                    <a:pt x="9" y="18"/>
                  </a:cubicBezTo>
                  <a:moveTo>
                    <a:pt x="77" y="18"/>
                  </a:moveTo>
                  <a:cubicBezTo>
                    <a:pt x="76" y="20"/>
                    <a:pt x="73" y="20"/>
                    <a:pt x="71" y="18"/>
                  </a:cubicBezTo>
                  <a:cubicBezTo>
                    <a:pt x="71" y="17"/>
                    <a:pt x="70" y="16"/>
                    <a:pt x="70" y="15"/>
                  </a:cubicBezTo>
                  <a:cubicBezTo>
                    <a:pt x="70" y="14"/>
                    <a:pt x="71" y="13"/>
                    <a:pt x="71" y="12"/>
                  </a:cubicBezTo>
                  <a:cubicBezTo>
                    <a:pt x="72" y="11"/>
                    <a:pt x="73" y="11"/>
                    <a:pt x="74" y="11"/>
                  </a:cubicBezTo>
                  <a:cubicBezTo>
                    <a:pt x="75" y="11"/>
                    <a:pt x="76" y="11"/>
                    <a:pt x="77" y="12"/>
                  </a:cubicBezTo>
                  <a:cubicBezTo>
                    <a:pt x="78" y="13"/>
                    <a:pt x="78" y="14"/>
                    <a:pt x="78" y="15"/>
                  </a:cubicBezTo>
                  <a:cubicBezTo>
                    <a:pt x="78" y="16"/>
                    <a:pt x="78" y="17"/>
                    <a:pt x="77" y="1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3200">
                <a:solidFill>
                  <a:srgbClr val="000000"/>
                </a:solidFill>
              </a:endParaRPr>
            </a:p>
          </p:txBody>
        </p:sp>
      </p:grpSp>
      <p:sp>
        <p:nvSpPr>
          <p:cNvPr id="12310" name="TextBox 47"/>
          <p:cNvSpPr txBox="1">
            <a:spLocks noChangeArrowheads="1"/>
          </p:cNvSpPr>
          <p:nvPr/>
        </p:nvSpPr>
        <p:spPr bwMode="auto">
          <a:xfrm flipH="1">
            <a:off x="963726" y="1612568"/>
            <a:ext cx="9461273" cy="3075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3" tIns="45716" rIns="91433" bIns="45716">
            <a:spAutoFit/>
          </a:bodyPr>
          <a:lstStyle/>
          <a:p>
            <a:pPr marL="365760" lvl="0" indent="-256032" fontAlgn="auto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DA1F28"/>
              </a:buClr>
              <a:buSzPct val="180000"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身體暴力：</a:t>
            </a:r>
            <a:r>
              <a:rPr lang="zh-TW" altLang="en-US" sz="32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推撞、踢打、掌摑</a:t>
            </a:r>
            <a:r>
              <a:rPr lang="zh-TW" altLang="en-US" sz="3200" dirty="0" smtClean="0">
                <a:solidFill>
                  <a:srgbClr val="404040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2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            </a:t>
            </a:r>
          </a:p>
          <a:p>
            <a:pPr marL="365760" lvl="0" indent="-256032" fontAlgn="auto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2DA2BF"/>
              </a:buClr>
              <a:buSzPct val="68000"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言語</a:t>
            </a:r>
            <a:r>
              <a:rPr lang="zh-TW" altLang="en-US" sz="3200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暴力</a:t>
            </a:r>
            <a:r>
              <a:rPr lang="zh-TW" altLang="en-US" sz="3200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：</a:t>
            </a:r>
            <a:r>
              <a:rPr lang="zh-TW" altLang="en-US" sz="32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羞辱、岐視</a:t>
            </a:r>
            <a:r>
              <a:rPr lang="zh-TW" altLang="en-US" sz="32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2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嚴重苛責</a:t>
            </a:r>
            <a:r>
              <a:rPr lang="zh-TW" altLang="en-US" sz="3200" dirty="0">
                <a:solidFill>
                  <a:srgbClr val="404040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2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 </a:t>
            </a:r>
            <a:endParaRPr lang="zh-TW" altLang="en-US" sz="3200" u="sng" dirty="0">
              <a:solidFill>
                <a:srgbClr val="E46C0A"/>
              </a:solidFill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  <a:p>
            <a:pPr marL="365760" lvl="0" indent="-256032" fontAlgn="auto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2DA2BF"/>
              </a:buClr>
              <a:buSzPct val="68000"/>
              <a:defRPr/>
            </a:pPr>
            <a:r>
              <a:rPr lang="zh-TW" altLang="en-US" sz="3200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精神暴力</a:t>
            </a:r>
            <a:r>
              <a:rPr lang="zh-TW" altLang="en-US" sz="3200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：</a:t>
            </a:r>
            <a:r>
              <a:rPr lang="zh-TW" altLang="en-US" sz="32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恐嚇、威脅、控制經濟、</a:t>
            </a:r>
            <a:r>
              <a:rPr lang="zh-TW" altLang="en-US" sz="32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限制</a:t>
            </a:r>
            <a:r>
              <a:rPr lang="zh-TW" altLang="en-US" sz="32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行動自由</a:t>
            </a:r>
            <a:endParaRPr lang="en-US" altLang="zh-TW" sz="32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marL="365760" lvl="0" indent="-256032" fontAlgn="auto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2DA2BF"/>
              </a:buClr>
              <a:buSzPct val="68000"/>
              <a:defRPr/>
            </a:pPr>
            <a:r>
              <a:rPr lang="zh-TW" altLang="en-US" sz="32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2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        、</a:t>
            </a:r>
            <a:r>
              <a:rPr lang="zh-TW" altLang="en-US" sz="32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目睹家暴等</a:t>
            </a:r>
            <a:r>
              <a:rPr lang="zh-TW" altLang="en-US" sz="3200" dirty="0">
                <a:solidFill>
                  <a:srgbClr val="40404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3200" u="sng" dirty="0">
              <a:solidFill>
                <a:srgbClr val="E46C0A"/>
              </a:solidFill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  <a:p>
            <a:pPr marL="365760" lvl="0" indent="-256032" fontAlgn="auto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DA1F28"/>
              </a:buClr>
              <a:buSzPct val="180000"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性暴力：</a:t>
            </a:r>
            <a:r>
              <a:rPr lang="zh-TW" altLang="en-US" sz="32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強迫的性行為、</a:t>
            </a:r>
            <a:r>
              <a:rPr lang="zh-TW" altLang="en-US" sz="32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亂倫、不當性對待等</a:t>
            </a:r>
            <a:r>
              <a:rPr lang="zh-TW" altLang="en-US" sz="3200" dirty="0">
                <a:solidFill>
                  <a:srgbClr val="404040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dist"/>
            <a:endParaRPr lang="en-US" altLang="zh-CN" sz="2800" dirty="0">
              <a:solidFill>
                <a:srgbClr val="6B6E51"/>
              </a:solidFill>
              <a:latin typeface="方正仿宋简体" panose="03000509000000000000" pitchFamily="65" charset="-122"/>
              <a:ea typeface="方正仿宋简体" panose="03000509000000000000" pitchFamily="65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组合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920750"/>
            <a:ext cx="83915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1" name="文本框 7"/>
          <p:cNvSpPr txBox="1">
            <a:spLocks noChangeArrowheads="1"/>
          </p:cNvSpPr>
          <p:nvPr/>
        </p:nvSpPr>
        <p:spPr bwMode="auto">
          <a:xfrm>
            <a:off x="963726" y="342900"/>
            <a:ext cx="717486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dist"/>
            <a:r>
              <a:rPr lang="zh-TW" altLang="en-US" sz="5400" dirty="0">
                <a:solidFill>
                  <a:srgbClr val="981414"/>
                </a:solidFill>
                <a:latin typeface="王漢宗特明體一標準" pitchFamily="18" charset="-120"/>
              </a:rPr>
              <a:t>家庭暴力的基本概念</a:t>
            </a:r>
            <a:endParaRPr lang="zh-CN" altLang="en-US" sz="5000" b="1" dirty="0">
              <a:solidFill>
                <a:srgbClr val="595959"/>
              </a:solidFill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242888" y="342900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grpSp>
        <p:nvGrpSpPr>
          <p:cNvPr id="4" name="组合 3"/>
          <p:cNvGrpSpPr>
            <a:grpSpLocks/>
          </p:cNvGrpSpPr>
          <p:nvPr/>
        </p:nvGrpSpPr>
        <p:grpSpPr bwMode="auto">
          <a:xfrm>
            <a:off x="963726" y="5114381"/>
            <a:ext cx="4368800" cy="1216025"/>
            <a:chOff x="6377203" y="4747732"/>
            <a:chExt cx="4369506" cy="1215450"/>
          </a:xfrm>
        </p:grpSpPr>
        <p:sp>
          <p:nvSpPr>
            <p:cNvPr id="12294" name="Oval 43"/>
            <p:cNvSpPr>
              <a:spLocks noChangeArrowheads="1"/>
            </p:cNvSpPr>
            <p:nvPr/>
          </p:nvSpPr>
          <p:spPr bwMode="auto">
            <a:xfrm flipH="1">
              <a:off x="9535197" y="4747733"/>
              <a:ext cx="1211512" cy="1215448"/>
            </a:xfrm>
            <a:prstGeom prst="ellipse">
              <a:avLst/>
            </a:prstGeom>
            <a:solidFill>
              <a:srgbClr val="6B6E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3200">
                <a:solidFill>
                  <a:srgbClr val="000000"/>
                </a:solidFill>
              </a:endParaRPr>
            </a:p>
          </p:txBody>
        </p:sp>
        <p:sp>
          <p:nvSpPr>
            <p:cNvPr id="12295" name="Oval 44"/>
            <p:cNvSpPr>
              <a:spLocks noChangeArrowheads="1"/>
            </p:cNvSpPr>
            <p:nvPr/>
          </p:nvSpPr>
          <p:spPr bwMode="auto">
            <a:xfrm flipH="1">
              <a:off x="7956201" y="4747733"/>
              <a:ext cx="1211512" cy="1215448"/>
            </a:xfrm>
            <a:prstGeom prst="ellipse">
              <a:avLst/>
            </a:prstGeom>
            <a:solidFill>
              <a:srgbClr val="ABA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3200">
                <a:solidFill>
                  <a:srgbClr val="000000"/>
                </a:solidFill>
              </a:endParaRPr>
            </a:p>
          </p:txBody>
        </p:sp>
        <p:sp>
          <p:nvSpPr>
            <p:cNvPr id="12296" name="Oval 45"/>
            <p:cNvSpPr>
              <a:spLocks noChangeArrowheads="1"/>
            </p:cNvSpPr>
            <p:nvPr/>
          </p:nvSpPr>
          <p:spPr bwMode="auto">
            <a:xfrm flipH="1">
              <a:off x="6377203" y="4747732"/>
              <a:ext cx="1211512" cy="1215450"/>
            </a:xfrm>
            <a:prstGeom prst="ellipse">
              <a:avLst/>
            </a:prstGeom>
            <a:solidFill>
              <a:srgbClr val="6B6E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2297" name="Group 58"/>
            <p:cNvGrpSpPr>
              <a:grpSpLocks/>
            </p:cNvGrpSpPr>
            <p:nvPr/>
          </p:nvGrpSpPr>
          <p:grpSpPr bwMode="auto">
            <a:xfrm flipH="1">
              <a:off x="6809833" y="5173931"/>
              <a:ext cx="346253" cy="363052"/>
              <a:chOff x="2352" y="1832"/>
              <a:chExt cx="166" cy="174"/>
            </a:xfrm>
          </p:grpSpPr>
          <p:sp>
            <p:nvSpPr>
              <p:cNvPr id="12298" name="Freeform 48"/>
              <p:cNvSpPr>
                <a:spLocks noChangeArrowheads="1"/>
              </p:cNvSpPr>
              <p:nvPr/>
            </p:nvSpPr>
            <p:spPr bwMode="auto">
              <a:xfrm>
                <a:off x="2352" y="1832"/>
                <a:ext cx="166" cy="14"/>
              </a:xfrm>
              <a:custGeom>
                <a:avLst/>
                <a:gdLst>
                  <a:gd name="T0" fmla="*/ 79 w 82"/>
                  <a:gd name="T1" fmla="*/ 0 h 7"/>
                  <a:gd name="T2" fmla="*/ 3 w 82"/>
                  <a:gd name="T3" fmla="*/ 0 h 7"/>
                  <a:gd name="T4" fmla="*/ 0 w 82"/>
                  <a:gd name="T5" fmla="*/ 4 h 7"/>
                  <a:gd name="T6" fmla="*/ 3 w 82"/>
                  <a:gd name="T7" fmla="*/ 7 h 7"/>
                  <a:gd name="T8" fmla="*/ 79 w 82"/>
                  <a:gd name="T9" fmla="*/ 7 h 7"/>
                  <a:gd name="T10" fmla="*/ 82 w 82"/>
                  <a:gd name="T11" fmla="*/ 4 h 7"/>
                  <a:gd name="T12" fmla="*/ 79 w 82"/>
                  <a:gd name="T13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2" h="7">
                    <a:moveTo>
                      <a:pt x="79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2"/>
                      <a:pt x="0" y="4"/>
                    </a:cubicBezTo>
                    <a:cubicBezTo>
                      <a:pt x="0" y="6"/>
                      <a:pt x="1" y="7"/>
                      <a:pt x="3" y="7"/>
                    </a:cubicBezTo>
                    <a:cubicBezTo>
                      <a:pt x="79" y="7"/>
                      <a:pt x="79" y="7"/>
                      <a:pt x="79" y="7"/>
                    </a:cubicBezTo>
                    <a:cubicBezTo>
                      <a:pt x="81" y="7"/>
                      <a:pt x="82" y="6"/>
                      <a:pt x="82" y="4"/>
                    </a:cubicBezTo>
                    <a:cubicBezTo>
                      <a:pt x="82" y="2"/>
                      <a:pt x="81" y="0"/>
                      <a:pt x="79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299" name="Freeform 49"/>
              <p:cNvSpPr>
                <a:spLocks noChangeArrowheads="1"/>
              </p:cNvSpPr>
              <p:nvPr/>
            </p:nvSpPr>
            <p:spPr bwMode="auto">
              <a:xfrm>
                <a:off x="2368" y="1866"/>
                <a:ext cx="134" cy="87"/>
              </a:xfrm>
              <a:custGeom>
                <a:avLst/>
                <a:gdLst>
                  <a:gd name="T0" fmla="*/ 63 w 66"/>
                  <a:gd name="T1" fmla="*/ 0 h 43"/>
                  <a:gd name="T2" fmla="*/ 59 w 66"/>
                  <a:gd name="T3" fmla="*/ 3 h 43"/>
                  <a:gd name="T4" fmla="*/ 59 w 66"/>
                  <a:gd name="T5" fmla="*/ 32 h 43"/>
                  <a:gd name="T6" fmla="*/ 55 w 66"/>
                  <a:gd name="T7" fmla="*/ 36 h 43"/>
                  <a:gd name="T8" fmla="*/ 11 w 66"/>
                  <a:gd name="T9" fmla="*/ 36 h 43"/>
                  <a:gd name="T10" fmla="*/ 7 w 66"/>
                  <a:gd name="T11" fmla="*/ 32 h 43"/>
                  <a:gd name="T12" fmla="*/ 7 w 66"/>
                  <a:gd name="T13" fmla="*/ 3 h 43"/>
                  <a:gd name="T14" fmla="*/ 3 w 66"/>
                  <a:gd name="T15" fmla="*/ 0 h 43"/>
                  <a:gd name="T16" fmla="*/ 0 w 66"/>
                  <a:gd name="T17" fmla="*/ 3 h 43"/>
                  <a:gd name="T18" fmla="*/ 0 w 66"/>
                  <a:gd name="T19" fmla="*/ 32 h 43"/>
                  <a:gd name="T20" fmla="*/ 11 w 66"/>
                  <a:gd name="T21" fmla="*/ 43 h 43"/>
                  <a:gd name="T22" fmla="*/ 55 w 66"/>
                  <a:gd name="T23" fmla="*/ 43 h 43"/>
                  <a:gd name="T24" fmla="*/ 66 w 66"/>
                  <a:gd name="T25" fmla="*/ 32 h 43"/>
                  <a:gd name="T26" fmla="*/ 66 w 66"/>
                  <a:gd name="T27" fmla="*/ 3 h 43"/>
                  <a:gd name="T28" fmla="*/ 63 w 66"/>
                  <a:gd name="T2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6" h="43">
                    <a:moveTo>
                      <a:pt x="63" y="0"/>
                    </a:moveTo>
                    <a:cubicBezTo>
                      <a:pt x="61" y="0"/>
                      <a:pt x="59" y="1"/>
                      <a:pt x="59" y="3"/>
                    </a:cubicBezTo>
                    <a:cubicBezTo>
                      <a:pt x="59" y="32"/>
                      <a:pt x="59" y="32"/>
                      <a:pt x="59" y="32"/>
                    </a:cubicBezTo>
                    <a:cubicBezTo>
                      <a:pt x="59" y="34"/>
                      <a:pt x="57" y="36"/>
                      <a:pt x="55" y="36"/>
                    </a:cubicBezTo>
                    <a:cubicBezTo>
                      <a:pt x="11" y="36"/>
                      <a:pt x="11" y="36"/>
                      <a:pt x="11" y="36"/>
                    </a:cubicBezTo>
                    <a:cubicBezTo>
                      <a:pt x="9" y="36"/>
                      <a:pt x="7" y="34"/>
                      <a:pt x="7" y="32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7" y="1"/>
                      <a:pt x="5" y="0"/>
                      <a:pt x="3" y="0"/>
                    </a:cubicBezTo>
                    <a:cubicBezTo>
                      <a:pt x="1" y="0"/>
                      <a:pt x="0" y="1"/>
                      <a:pt x="0" y="3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8"/>
                      <a:pt x="5" y="43"/>
                      <a:pt x="11" y="43"/>
                    </a:cubicBezTo>
                    <a:cubicBezTo>
                      <a:pt x="55" y="43"/>
                      <a:pt x="55" y="43"/>
                      <a:pt x="55" y="43"/>
                    </a:cubicBezTo>
                    <a:cubicBezTo>
                      <a:pt x="61" y="43"/>
                      <a:pt x="66" y="38"/>
                      <a:pt x="66" y="32"/>
                    </a:cubicBezTo>
                    <a:cubicBezTo>
                      <a:pt x="66" y="3"/>
                      <a:pt x="66" y="3"/>
                      <a:pt x="66" y="3"/>
                    </a:cubicBezTo>
                    <a:cubicBezTo>
                      <a:pt x="66" y="1"/>
                      <a:pt x="65" y="0"/>
                      <a:pt x="63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0" name="Freeform 50"/>
              <p:cNvSpPr>
                <a:spLocks noChangeArrowheads="1"/>
              </p:cNvSpPr>
              <p:nvPr/>
            </p:nvSpPr>
            <p:spPr bwMode="auto">
              <a:xfrm>
                <a:off x="2402" y="1895"/>
                <a:ext cx="15" cy="28"/>
              </a:xfrm>
              <a:custGeom>
                <a:avLst/>
                <a:gdLst>
                  <a:gd name="T0" fmla="*/ 7 w 7"/>
                  <a:gd name="T1" fmla="*/ 10 h 14"/>
                  <a:gd name="T2" fmla="*/ 7 w 7"/>
                  <a:gd name="T3" fmla="*/ 4 h 14"/>
                  <a:gd name="T4" fmla="*/ 3 w 7"/>
                  <a:gd name="T5" fmla="*/ 0 h 14"/>
                  <a:gd name="T6" fmla="*/ 0 w 7"/>
                  <a:gd name="T7" fmla="*/ 4 h 14"/>
                  <a:gd name="T8" fmla="*/ 0 w 7"/>
                  <a:gd name="T9" fmla="*/ 10 h 14"/>
                  <a:gd name="T10" fmla="*/ 3 w 7"/>
                  <a:gd name="T11" fmla="*/ 14 h 14"/>
                  <a:gd name="T12" fmla="*/ 7 w 7"/>
                  <a:gd name="T13" fmla="*/ 1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14">
                    <a:moveTo>
                      <a:pt x="7" y="10"/>
                    </a:moveTo>
                    <a:cubicBezTo>
                      <a:pt x="7" y="4"/>
                      <a:pt x="7" y="4"/>
                      <a:pt x="7" y="4"/>
                    </a:cubicBezTo>
                    <a:cubicBezTo>
                      <a:pt x="7" y="2"/>
                      <a:pt x="5" y="0"/>
                      <a:pt x="3" y="0"/>
                    </a:cubicBezTo>
                    <a:cubicBezTo>
                      <a:pt x="1" y="0"/>
                      <a:pt x="0" y="2"/>
                      <a:pt x="0" y="4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2"/>
                      <a:pt x="1" y="14"/>
                      <a:pt x="3" y="14"/>
                    </a:cubicBezTo>
                    <a:cubicBezTo>
                      <a:pt x="5" y="14"/>
                      <a:pt x="7" y="12"/>
                      <a:pt x="7" y="1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1" name="Freeform 51"/>
              <p:cNvSpPr>
                <a:spLocks noChangeArrowheads="1"/>
              </p:cNvSpPr>
              <p:nvPr/>
            </p:nvSpPr>
            <p:spPr bwMode="auto">
              <a:xfrm>
                <a:off x="2427" y="1868"/>
                <a:ext cx="16" cy="55"/>
              </a:xfrm>
              <a:custGeom>
                <a:avLst/>
                <a:gdLst>
                  <a:gd name="T0" fmla="*/ 8 w 8"/>
                  <a:gd name="T1" fmla="*/ 23 h 27"/>
                  <a:gd name="T2" fmla="*/ 8 w 8"/>
                  <a:gd name="T3" fmla="*/ 3 h 27"/>
                  <a:gd name="T4" fmla="*/ 4 w 8"/>
                  <a:gd name="T5" fmla="*/ 0 h 27"/>
                  <a:gd name="T6" fmla="*/ 0 w 8"/>
                  <a:gd name="T7" fmla="*/ 3 h 27"/>
                  <a:gd name="T8" fmla="*/ 0 w 8"/>
                  <a:gd name="T9" fmla="*/ 23 h 27"/>
                  <a:gd name="T10" fmla="*/ 4 w 8"/>
                  <a:gd name="T11" fmla="*/ 27 h 27"/>
                  <a:gd name="T12" fmla="*/ 8 w 8"/>
                  <a:gd name="T13" fmla="*/ 2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27">
                    <a:moveTo>
                      <a:pt x="8" y="23"/>
                    </a:moveTo>
                    <a:cubicBezTo>
                      <a:pt x="8" y="3"/>
                      <a:pt x="8" y="3"/>
                      <a:pt x="8" y="3"/>
                    </a:cubicBezTo>
                    <a:cubicBezTo>
                      <a:pt x="8" y="1"/>
                      <a:pt x="6" y="0"/>
                      <a:pt x="4" y="0"/>
                    </a:cubicBezTo>
                    <a:cubicBezTo>
                      <a:pt x="2" y="0"/>
                      <a:pt x="0" y="1"/>
                      <a:pt x="0" y="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0" y="25"/>
                      <a:pt x="2" y="27"/>
                      <a:pt x="4" y="27"/>
                    </a:cubicBezTo>
                    <a:cubicBezTo>
                      <a:pt x="6" y="27"/>
                      <a:pt x="8" y="25"/>
                      <a:pt x="8" y="23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2" name="Freeform 52"/>
              <p:cNvSpPr>
                <a:spLocks noChangeArrowheads="1"/>
              </p:cNvSpPr>
              <p:nvPr/>
            </p:nvSpPr>
            <p:spPr bwMode="auto">
              <a:xfrm>
                <a:off x="2453" y="1881"/>
                <a:ext cx="14" cy="42"/>
              </a:xfrm>
              <a:custGeom>
                <a:avLst/>
                <a:gdLst>
                  <a:gd name="T0" fmla="*/ 7 w 7"/>
                  <a:gd name="T1" fmla="*/ 17 h 21"/>
                  <a:gd name="T2" fmla="*/ 7 w 7"/>
                  <a:gd name="T3" fmla="*/ 4 h 21"/>
                  <a:gd name="T4" fmla="*/ 4 w 7"/>
                  <a:gd name="T5" fmla="*/ 0 h 21"/>
                  <a:gd name="T6" fmla="*/ 0 w 7"/>
                  <a:gd name="T7" fmla="*/ 4 h 21"/>
                  <a:gd name="T8" fmla="*/ 0 w 7"/>
                  <a:gd name="T9" fmla="*/ 17 h 21"/>
                  <a:gd name="T10" fmla="*/ 4 w 7"/>
                  <a:gd name="T11" fmla="*/ 21 h 21"/>
                  <a:gd name="T12" fmla="*/ 7 w 7"/>
                  <a:gd name="T13" fmla="*/ 17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21">
                    <a:moveTo>
                      <a:pt x="7" y="17"/>
                    </a:moveTo>
                    <a:cubicBezTo>
                      <a:pt x="7" y="4"/>
                      <a:pt x="7" y="4"/>
                      <a:pt x="7" y="4"/>
                    </a:cubicBezTo>
                    <a:cubicBezTo>
                      <a:pt x="7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19"/>
                      <a:pt x="2" y="21"/>
                      <a:pt x="4" y="21"/>
                    </a:cubicBezTo>
                    <a:cubicBezTo>
                      <a:pt x="6" y="21"/>
                      <a:pt x="7" y="19"/>
                      <a:pt x="7" y="1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3" name="Freeform 53"/>
              <p:cNvSpPr>
                <a:spLocks noChangeArrowheads="1"/>
              </p:cNvSpPr>
              <p:nvPr/>
            </p:nvSpPr>
            <p:spPr bwMode="auto">
              <a:xfrm>
                <a:off x="2396" y="1965"/>
                <a:ext cx="77" cy="41"/>
              </a:xfrm>
              <a:custGeom>
                <a:avLst/>
                <a:gdLst>
                  <a:gd name="T0" fmla="*/ 30 w 38"/>
                  <a:gd name="T1" fmla="*/ 2 h 20"/>
                  <a:gd name="T2" fmla="*/ 26 w 38"/>
                  <a:gd name="T3" fmla="*/ 0 h 20"/>
                  <a:gd name="T4" fmla="*/ 12 w 38"/>
                  <a:gd name="T5" fmla="*/ 0 h 20"/>
                  <a:gd name="T6" fmla="*/ 8 w 38"/>
                  <a:gd name="T7" fmla="*/ 2 h 20"/>
                  <a:gd name="T8" fmla="*/ 1 w 38"/>
                  <a:gd name="T9" fmla="*/ 14 h 20"/>
                  <a:gd name="T10" fmla="*/ 2 w 38"/>
                  <a:gd name="T11" fmla="*/ 19 h 20"/>
                  <a:gd name="T12" fmla="*/ 7 w 38"/>
                  <a:gd name="T13" fmla="*/ 18 h 20"/>
                  <a:gd name="T14" fmla="*/ 14 w 38"/>
                  <a:gd name="T15" fmla="*/ 7 h 20"/>
                  <a:gd name="T16" fmla="*/ 24 w 38"/>
                  <a:gd name="T17" fmla="*/ 7 h 20"/>
                  <a:gd name="T18" fmla="*/ 31 w 38"/>
                  <a:gd name="T19" fmla="*/ 18 h 20"/>
                  <a:gd name="T20" fmla="*/ 34 w 38"/>
                  <a:gd name="T21" fmla="*/ 19 h 20"/>
                  <a:gd name="T22" fmla="*/ 36 w 38"/>
                  <a:gd name="T23" fmla="*/ 19 h 20"/>
                  <a:gd name="T24" fmla="*/ 37 w 38"/>
                  <a:gd name="T25" fmla="*/ 14 h 20"/>
                  <a:gd name="T26" fmla="*/ 30 w 38"/>
                  <a:gd name="T27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" h="20">
                    <a:moveTo>
                      <a:pt x="30" y="2"/>
                    </a:moveTo>
                    <a:cubicBezTo>
                      <a:pt x="29" y="1"/>
                      <a:pt x="28" y="0"/>
                      <a:pt x="26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0" y="0"/>
                      <a:pt x="9" y="1"/>
                      <a:pt x="8" y="2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6"/>
                      <a:pt x="1" y="18"/>
                      <a:pt x="2" y="19"/>
                    </a:cubicBezTo>
                    <a:cubicBezTo>
                      <a:pt x="4" y="20"/>
                      <a:pt x="6" y="19"/>
                      <a:pt x="7" y="18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31" y="18"/>
                      <a:pt x="31" y="18"/>
                      <a:pt x="31" y="18"/>
                    </a:cubicBezTo>
                    <a:cubicBezTo>
                      <a:pt x="31" y="19"/>
                      <a:pt x="32" y="19"/>
                      <a:pt x="34" y="19"/>
                    </a:cubicBezTo>
                    <a:cubicBezTo>
                      <a:pt x="34" y="19"/>
                      <a:pt x="35" y="19"/>
                      <a:pt x="36" y="19"/>
                    </a:cubicBezTo>
                    <a:cubicBezTo>
                      <a:pt x="37" y="18"/>
                      <a:pt x="38" y="16"/>
                      <a:pt x="37" y="14"/>
                    </a:cubicBez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304" name="Group 57"/>
            <p:cNvGrpSpPr>
              <a:grpSpLocks/>
            </p:cNvGrpSpPr>
            <p:nvPr/>
          </p:nvGrpSpPr>
          <p:grpSpPr bwMode="auto">
            <a:xfrm flipH="1">
              <a:off x="9959483" y="5176018"/>
              <a:ext cx="362940" cy="358879"/>
              <a:chOff x="834" y="1832"/>
              <a:chExt cx="174" cy="172"/>
            </a:xfrm>
          </p:grpSpPr>
          <p:sp>
            <p:nvSpPr>
              <p:cNvPr id="12305" name="Freeform 54"/>
              <p:cNvSpPr>
                <a:spLocks noEditPoints="1" noChangeArrowheads="1"/>
              </p:cNvSpPr>
              <p:nvPr/>
            </p:nvSpPr>
            <p:spPr bwMode="auto">
              <a:xfrm>
                <a:off x="834" y="1832"/>
                <a:ext cx="174" cy="172"/>
              </a:xfrm>
              <a:custGeom>
                <a:avLst/>
                <a:gdLst>
                  <a:gd name="T0" fmla="*/ 83 w 86"/>
                  <a:gd name="T1" fmla="*/ 33 h 85"/>
                  <a:gd name="T2" fmla="*/ 75 w 86"/>
                  <a:gd name="T3" fmla="*/ 28 h 85"/>
                  <a:gd name="T4" fmla="*/ 77 w 86"/>
                  <a:gd name="T5" fmla="*/ 17 h 85"/>
                  <a:gd name="T6" fmla="*/ 65 w 86"/>
                  <a:gd name="T7" fmla="*/ 8 h 85"/>
                  <a:gd name="T8" fmla="*/ 55 w 86"/>
                  <a:gd name="T9" fmla="*/ 10 h 85"/>
                  <a:gd name="T10" fmla="*/ 49 w 86"/>
                  <a:gd name="T11" fmla="*/ 0 h 85"/>
                  <a:gd name="T12" fmla="*/ 34 w 86"/>
                  <a:gd name="T13" fmla="*/ 3 h 85"/>
                  <a:gd name="T14" fmla="*/ 28 w 86"/>
                  <a:gd name="T15" fmla="*/ 11 h 85"/>
                  <a:gd name="T16" fmla="*/ 18 w 86"/>
                  <a:gd name="T17" fmla="*/ 8 h 85"/>
                  <a:gd name="T18" fmla="*/ 8 w 86"/>
                  <a:gd name="T19" fmla="*/ 21 h 85"/>
                  <a:gd name="T20" fmla="*/ 10 w 86"/>
                  <a:gd name="T21" fmla="*/ 31 h 85"/>
                  <a:gd name="T22" fmla="*/ 1 w 86"/>
                  <a:gd name="T23" fmla="*/ 36 h 85"/>
                  <a:gd name="T24" fmla="*/ 1 w 86"/>
                  <a:gd name="T25" fmla="*/ 49 h 85"/>
                  <a:gd name="T26" fmla="*/ 10 w 86"/>
                  <a:gd name="T27" fmla="*/ 54 h 85"/>
                  <a:gd name="T28" fmla="*/ 8 w 86"/>
                  <a:gd name="T29" fmla="*/ 64 h 85"/>
                  <a:gd name="T30" fmla="*/ 18 w 86"/>
                  <a:gd name="T31" fmla="*/ 77 h 85"/>
                  <a:gd name="T32" fmla="*/ 28 w 86"/>
                  <a:gd name="T33" fmla="*/ 74 h 85"/>
                  <a:gd name="T34" fmla="*/ 34 w 86"/>
                  <a:gd name="T35" fmla="*/ 82 h 85"/>
                  <a:gd name="T36" fmla="*/ 43 w 86"/>
                  <a:gd name="T37" fmla="*/ 85 h 85"/>
                  <a:gd name="T38" fmla="*/ 52 w 86"/>
                  <a:gd name="T39" fmla="*/ 82 h 85"/>
                  <a:gd name="T40" fmla="*/ 58 w 86"/>
                  <a:gd name="T41" fmla="*/ 74 h 85"/>
                  <a:gd name="T42" fmla="*/ 68 w 86"/>
                  <a:gd name="T43" fmla="*/ 77 h 85"/>
                  <a:gd name="T44" fmla="*/ 78 w 86"/>
                  <a:gd name="T45" fmla="*/ 64 h 85"/>
                  <a:gd name="T46" fmla="*/ 76 w 86"/>
                  <a:gd name="T47" fmla="*/ 54 h 85"/>
                  <a:gd name="T48" fmla="*/ 85 w 86"/>
                  <a:gd name="T49" fmla="*/ 49 h 85"/>
                  <a:gd name="T50" fmla="*/ 85 w 86"/>
                  <a:gd name="T51" fmla="*/ 36 h 85"/>
                  <a:gd name="T52" fmla="*/ 72 w 86"/>
                  <a:gd name="T53" fmla="*/ 48 h 85"/>
                  <a:gd name="T54" fmla="*/ 67 w 86"/>
                  <a:gd name="T55" fmla="*/ 56 h 85"/>
                  <a:gd name="T56" fmla="*/ 70 w 86"/>
                  <a:gd name="T57" fmla="*/ 65 h 85"/>
                  <a:gd name="T58" fmla="*/ 60 w 86"/>
                  <a:gd name="T59" fmla="*/ 67 h 85"/>
                  <a:gd name="T60" fmla="*/ 51 w 86"/>
                  <a:gd name="T61" fmla="*/ 69 h 85"/>
                  <a:gd name="T62" fmla="*/ 46 w 86"/>
                  <a:gd name="T63" fmla="*/ 78 h 85"/>
                  <a:gd name="T64" fmla="*/ 38 w 86"/>
                  <a:gd name="T65" fmla="*/ 72 h 85"/>
                  <a:gd name="T66" fmla="*/ 30 w 86"/>
                  <a:gd name="T67" fmla="*/ 67 h 85"/>
                  <a:gd name="T68" fmla="*/ 20 w 86"/>
                  <a:gd name="T69" fmla="*/ 70 h 85"/>
                  <a:gd name="T70" fmla="*/ 19 w 86"/>
                  <a:gd name="T71" fmla="*/ 59 h 85"/>
                  <a:gd name="T72" fmla="*/ 16 w 86"/>
                  <a:gd name="T73" fmla="*/ 51 h 85"/>
                  <a:gd name="T74" fmla="*/ 8 w 86"/>
                  <a:gd name="T75" fmla="*/ 46 h 85"/>
                  <a:gd name="T76" fmla="*/ 8 w 86"/>
                  <a:gd name="T77" fmla="*/ 39 h 85"/>
                  <a:gd name="T78" fmla="*/ 16 w 86"/>
                  <a:gd name="T79" fmla="*/ 35 h 85"/>
                  <a:gd name="T80" fmla="*/ 19 w 86"/>
                  <a:gd name="T81" fmla="*/ 26 h 85"/>
                  <a:gd name="T82" fmla="*/ 20 w 86"/>
                  <a:gd name="T83" fmla="*/ 15 h 85"/>
                  <a:gd name="T84" fmla="*/ 30 w 86"/>
                  <a:gd name="T85" fmla="*/ 18 h 85"/>
                  <a:gd name="T86" fmla="*/ 38 w 86"/>
                  <a:gd name="T87" fmla="*/ 14 h 85"/>
                  <a:gd name="T88" fmla="*/ 46 w 86"/>
                  <a:gd name="T89" fmla="*/ 7 h 85"/>
                  <a:gd name="T90" fmla="*/ 51 w 86"/>
                  <a:gd name="T91" fmla="*/ 16 h 85"/>
                  <a:gd name="T92" fmla="*/ 60 w 86"/>
                  <a:gd name="T93" fmla="*/ 18 h 85"/>
                  <a:gd name="T94" fmla="*/ 70 w 86"/>
                  <a:gd name="T95" fmla="*/ 20 h 85"/>
                  <a:gd name="T96" fmla="*/ 67 w 86"/>
                  <a:gd name="T97" fmla="*/ 29 h 85"/>
                  <a:gd name="T98" fmla="*/ 72 w 86"/>
                  <a:gd name="T99" fmla="*/ 37 h 85"/>
                  <a:gd name="T100" fmla="*/ 78 w 86"/>
                  <a:gd name="T101" fmla="*/ 43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" h="85">
                    <a:moveTo>
                      <a:pt x="85" y="36"/>
                    </a:moveTo>
                    <a:cubicBezTo>
                      <a:pt x="85" y="35"/>
                      <a:pt x="84" y="34"/>
                      <a:pt x="83" y="33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76" y="30"/>
                      <a:pt x="75" y="29"/>
                      <a:pt x="75" y="28"/>
                    </a:cubicBezTo>
                    <a:cubicBezTo>
                      <a:pt x="78" y="21"/>
                      <a:pt x="78" y="21"/>
                      <a:pt x="78" y="21"/>
                    </a:cubicBezTo>
                    <a:cubicBezTo>
                      <a:pt x="78" y="20"/>
                      <a:pt x="78" y="18"/>
                      <a:pt x="77" y="17"/>
                    </a:cubicBezTo>
                    <a:cubicBezTo>
                      <a:pt x="75" y="14"/>
                      <a:pt x="72" y="11"/>
                      <a:pt x="68" y="8"/>
                    </a:cubicBezTo>
                    <a:cubicBezTo>
                      <a:pt x="67" y="7"/>
                      <a:pt x="66" y="7"/>
                      <a:pt x="65" y="8"/>
                    </a:cubicBezTo>
                    <a:cubicBezTo>
                      <a:pt x="58" y="11"/>
                      <a:pt x="58" y="11"/>
                      <a:pt x="58" y="11"/>
                    </a:cubicBezTo>
                    <a:cubicBezTo>
                      <a:pt x="57" y="10"/>
                      <a:pt x="56" y="10"/>
                      <a:pt x="55" y="10"/>
                    </a:cubicBezTo>
                    <a:cubicBezTo>
                      <a:pt x="52" y="3"/>
                      <a:pt x="52" y="3"/>
                      <a:pt x="52" y="3"/>
                    </a:cubicBezTo>
                    <a:cubicBezTo>
                      <a:pt x="52" y="2"/>
                      <a:pt x="51" y="1"/>
                      <a:pt x="49" y="0"/>
                    </a:cubicBezTo>
                    <a:cubicBezTo>
                      <a:pt x="45" y="0"/>
                      <a:pt x="41" y="0"/>
                      <a:pt x="37" y="0"/>
                    </a:cubicBezTo>
                    <a:cubicBezTo>
                      <a:pt x="35" y="1"/>
                      <a:pt x="34" y="2"/>
                      <a:pt x="34" y="3"/>
                    </a:cubicBezTo>
                    <a:cubicBezTo>
                      <a:pt x="31" y="10"/>
                      <a:pt x="31" y="10"/>
                      <a:pt x="31" y="10"/>
                    </a:cubicBezTo>
                    <a:cubicBezTo>
                      <a:pt x="30" y="10"/>
                      <a:pt x="29" y="10"/>
                      <a:pt x="28" y="11"/>
                    </a:cubicBezTo>
                    <a:cubicBezTo>
                      <a:pt x="22" y="8"/>
                      <a:pt x="22" y="8"/>
                      <a:pt x="22" y="8"/>
                    </a:cubicBezTo>
                    <a:cubicBezTo>
                      <a:pt x="20" y="7"/>
                      <a:pt x="19" y="7"/>
                      <a:pt x="18" y="8"/>
                    </a:cubicBezTo>
                    <a:cubicBezTo>
                      <a:pt x="14" y="11"/>
                      <a:pt x="11" y="14"/>
                      <a:pt x="9" y="17"/>
                    </a:cubicBezTo>
                    <a:cubicBezTo>
                      <a:pt x="8" y="18"/>
                      <a:pt x="8" y="20"/>
                      <a:pt x="8" y="21"/>
                    </a:cubicBezTo>
                    <a:cubicBezTo>
                      <a:pt x="11" y="28"/>
                      <a:pt x="11" y="28"/>
                      <a:pt x="11" y="28"/>
                    </a:cubicBezTo>
                    <a:cubicBezTo>
                      <a:pt x="11" y="29"/>
                      <a:pt x="10" y="30"/>
                      <a:pt x="10" y="31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2" y="34"/>
                      <a:pt x="1" y="35"/>
                      <a:pt x="1" y="36"/>
                    </a:cubicBezTo>
                    <a:cubicBezTo>
                      <a:pt x="0" y="39"/>
                      <a:pt x="0" y="41"/>
                      <a:pt x="0" y="43"/>
                    </a:cubicBezTo>
                    <a:cubicBezTo>
                      <a:pt x="0" y="45"/>
                      <a:pt x="0" y="47"/>
                      <a:pt x="1" y="49"/>
                    </a:cubicBezTo>
                    <a:cubicBezTo>
                      <a:pt x="1" y="50"/>
                      <a:pt x="2" y="52"/>
                      <a:pt x="3" y="52"/>
                    </a:cubicBezTo>
                    <a:cubicBezTo>
                      <a:pt x="10" y="54"/>
                      <a:pt x="10" y="54"/>
                      <a:pt x="10" y="54"/>
                    </a:cubicBezTo>
                    <a:cubicBezTo>
                      <a:pt x="10" y="56"/>
                      <a:pt x="11" y="57"/>
                      <a:pt x="11" y="58"/>
                    </a:cubicBezTo>
                    <a:cubicBezTo>
                      <a:pt x="8" y="64"/>
                      <a:pt x="8" y="64"/>
                      <a:pt x="8" y="64"/>
                    </a:cubicBezTo>
                    <a:cubicBezTo>
                      <a:pt x="8" y="65"/>
                      <a:pt x="8" y="67"/>
                      <a:pt x="9" y="68"/>
                    </a:cubicBezTo>
                    <a:cubicBezTo>
                      <a:pt x="11" y="71"/>
                      <a:pt x="14" y="74"/>
                      <a:pt x="18" y="77"/>
                    </a:cubicBezTo>
                    <a:cubicBezTo>
                      <a:pt x="19" y="78"/>
                      <a:pt x="20" y="78"/>
                      <a:pt x="22" y="77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29" y="75"/>
                      <a:pt x="30" y="75"/>
                      <a:pt x="31" y="76"/>
                    </a:cubicBezTo>
                    <a:cubicBezTo>
                      <a:pt x="34" y="82"/>
                      <a:pt x="34" y="82"/>
                      <a:pt x="34" y="82"/>
                    </a:cubicBezTo>
                    <a:cubicBezTo>
                      <a:pt x="34" y="84"/>
                      <a:pt x="35" y="85"/>
                      <a:pt x="37" y="85"/>
                    </a:cubicBezTo>
                    <a:cubicBezTo>
                      <a:pt x="39" y="85"/>
                      <a:pt x="41" y="85"/>
                      <a:pt x="43" y="85"/>
                    </a:cubicBezTo>
                    <a:cubicBezTo>
                      <a:pt x="45" y="85"/>
                      <a:pt x="47" y="85"/>
                      <a:pt x="49" y="85"/>
                    </a:cubicBezTo>
                    <a:cubicBezTo>
                      <a:pt x="51" y="85"/>
                      <a:pt x="52" y="84"/>
                      <a:pt x="52" y="82"/>
                    </a:cubicBezTo>
                    <a:cubicBezTo>
                      <a:pt x="55" y="76"/>
                      <a:pt x="55" y="76"/>
                      <a:pt x="55" y="76"/>
                    </a:cubicBezTo>
                    <a:cubicBezTo>
                      <a:pt x="56" y="75"/>
                      <a:pt x="57" y="75"/>
                      <a:pt x="58" y="74"/>
                    </a:cubicBezTo>
                    <a:cubicBezTo>
                      <a:pt x="65" y="77"/>
                      <a:pt x="65" y="77"/>
                      <a:pt x="65" y="77"/>
                    </a:cubicBezTo>
                    <a:cubicBezTo>
                      <a:pt x="66" y="78"/>
                      <a:pt x="67" y="78"/>
                      <a:pt x="68" y="77"/>
                    </a:cubicBezTo>
                    <a:cubicBezTo>
                      <a:pt x="72" y="74"/>
                      <a:pt x="75" y="71"/>
                      <a:pt x="77" y="68"/>
                    </a:cubicBezTo>
                    <a:cubicBezTo>
                      <a:pt x="78" y="67"/>
                      <a:pt x="78" y="65"/>
                      <a:pt x="78" y="64"/>
                    </a:cubicBezTo>
                    <a:cubicBezTo>
                      <a:pt x="75" y="58"/>
                      <a:pt x="75" y="58"/>
                      <a:pt x="75" y="58"/>
                    </a:cubicBezTo>
                    <a:cubicBezTo>
                      <a:pt x="75" y="57"/>
                      <a:pt x="76" y="56"/>
                      <a:pt x="76" y="54"/>
                    </a:cubicBezTo>
                    <a:cubicBezTo>
                      <a:pt x="83" y="52"/>
                      <a:pt x="83" y="52"/>
                      <a:pt x="83" y="52"/>
                    </a:cubicBezTo>
                    <a:cubicBezTo>
                      <a:pt x="84" y="52"/>
                      <a:pt x="85" y="50"/>
                      <a:pt x="85" y="49"/>
                    </a:cubicBezTo>
                    <a:cubicBezTo>
                      <a:pt x="86" y="47"/>
                      <a:pt x="86" y="45"/>
                      <a:pt x="86" y="43"/>
                    </a:cubicBezTo>
                    <a:cubicBezTo>
                      <a:pt x="86" y="41"/>
                      <a:pt x="86" y="39"/>
                      <a:pt x="85" y="36"/>
                    </a:cubicBezTo>
                    <a:moveTo>
                      <a:pt x="78" y="46"/>
                    </a:moveTo>
                    <a:cubicBezTo>
                      <a:pt x="72" y="48"/>
                      <a:pt x="72" y="48"/>
                      <a:pt x="72" y="48"/>
                    </a:cubicBezTo>
                    <a:cubicBezTo>
                      <a:pt x="71" y="48"/>
                      <a:pt x="70" y="49"/>
                      <a:pt x="70" y="51"/>
                    </a:cubicBezTo>
                    <a:cubicBezTo>
                      <a:pt x="69" y="52"/>
                      <a:pt x="68" y="54"/>
                      <a:pt x="67" y="56"/>
                    </a:cubicBezTo>
                    <a:cubicBezTo>
                      <a:pt x="67" y="57"/>
                      <a:pt x="67" y="58"/>
                      <a:pt x="67" y="59"/>
                    </a:cubicBezTo>
                    <a:cubicBezTo>
                      <a:pt x="70" y="65"/>
                      <a:pt x="70" y="65"/>
                      <a:pt x="70" y="65"/>
                    </a:cubicBezTo>
                    <a:cubicBezTo>
                      <a:pt x="69" y="67"/>
                      <a:pt x="67" y="68"/>
                      <a:pt x="66" y="70"/>
                    </a:cubicBezTo>
                    <a:cubicBezTo>
                      <a:pt x="60" y="67"/>
                      <a:pt x="60" y="67"/>
                      <a:pt x="60" y="67"/>
                    </a:cubicBezTo>
                    <a:cubicBezTo>
                      <a:pt x="59" y="66"/>
                      <a:pt x="57" y="66"/>
                      <a:pt x="56" y="67"/>
                    </a:cubicBezTo>
                    <a:cubicBezTo>
                      <a:pt x="55" y="68"/>
                      <a:pt x="53" y="69"/>
                      <a:pt x="51" y="69"/>
                    </a:cubicBezTo>
                    <a:cubicBezTo>
                      <a:pt x="50" y="70"/>
                      <a:pt x="49" y="70"/>
                      <a:pt x="48" y="72"/>
                    </a:cubicBezTo>
                    <a:cubicBezTo>
                      <a:pt x="46" y="78"/>
                      <a:pt x="46" y="78"/>
                      <a:pt x="46" y="78"/>
                    </a:cubicBezTo>
                    <a:cubicBezTo>
                      <a:pt x="44" y="78"/>
                      <a:pt x="42" y="78"/>
                      <a:pt x="40" y="7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37" y="70"/>
                      <a:pt x="36" y="70"/>
                      <a:pt x="35" y="69"/>
                    </a:cubicBezTo>
                    <a:cubicBezTo>
                      <a:pt x="33" y="69"/>
                      <a:pt x="31" y="68"/>
                      <a:pt x="30" y="67"/>
                    </a:cubicBezTo>
                    <a:cubicBezTo>
                      <a:pt x="29" y="66"/>
                      <a:pt x="27" y="66"/>
                      <a:pt x="26" y="67"/>
                    </a:cubicBezTo>
                    <a:cubicBezTo>
                      <a:pt x="20" y="70"/>
                      <a:pt x="20" y="70"/>
                      <a:pt x="20" y="70"/>
                    </a:cubicBezTo>
                    <a:cubicBezTo>
                      <a:pt x="19" y="68"/>
                      <a:pt x="17" y="67"/>
                      <a:pt x="16" y="65"/>
                    </a:cubicBezTo>
                    <a:cubicBezTo>
                      <a:pt x="19" y="59"/>
                      <a:pt x="19" y="59"/>
                      <a:pt x="19" y="59"/>
                    </a:cubicBezTo>
                    <a:cubicBezTo>
                      <a:pt x="19" y="58"/>
                      <a:pt x="19" y="57"/>
                      <a:pt x="19" y="56"/>
                    </a:cubicBezTo>
                    <a:cubicBezTo>
                      <a:pt x="18" y="54"/>
                      <a:pt x="17" y="52"/>
                      <a:pt x="16" y="51"/>
                    </a:cubicBezTo>
                    <a:cubicBezTo>
                      <a:pt x="16" y="49"/>
                      <a:pt x="15" y="48"/>
                      <a:pt x="14" y="48"/>
                    </a:cubicBezTo>
                    <a:cubicBezTo>
                      <a:pt x="8" y="46"/>
                      <a:pt x="8" y="46"/>
                      <a:pt x="8" y="46"/>
                    </a:cubicBezTo>
                    <a:cubicBezTo>
                      <a:pt x="8" y="45"/>
                      <a:pt x="8" y="44"/>
                      <a:pt x="8" y="43"/>
                    </a:cubicBezTo>
                    <a:cubicBezTo>
                      <a:pt x="8" y="42"/>
                      <a:pt x="8" y="41"/>
                      <a:pt x="8" y="39"/>
                    </a:cubicBezTo>
                    <a:cubicBezTo>
                      <a:pt x="14" y="37"/>
                      <a:pt x="14" y="37"/>
                      <a:pt x="14" y="37"/>
                    </a:cubicBezTo>
                    <a:cubicBezTo>
                      <a:pt x="15" y="37"/>
                      <a:pt x="16" y="36"/>
                      <a:pt x="16" y="35"/>
                    </a:cubicBezTo>
                    <a:cubicBezTo>
                      <a:pt x="17" y="33"/>
                      <a:pt x="18" y="31"/>
                      <a:pt x="19" y="29"/>
                    </a:cubicBezTo>
                    <a:cubicBezTo>
                      <a:pt x="19" y="28"/>
                      <a:pt x="19" y="27"/>
                      <a:pt x="19" y="26"/>
                    </a:cubicBezTo>
                    <a:cubicBezTo>
                      <a:pt x="16" y="20"/>
                      <a:pt x="16" y="20"/>
                      <a:pt x="16" y="20"/>
                    </a:cubicBezTo>
                    <a:cubicBezTo>
                      <a:pt x="17" y="18"/>
                      <a:pt x="19" y="17"/>
                      <a:pt x="20" y="15"/>
                    </a:cubicBezTo>
                    <a:cubicBezTo>
                      <a:pt x="26" y="18"/>
                      <a:pt x="26" y="18"/>
                      <a:pt x="26" y="18"/>
                    </a:cubicBezTo>
                    <a:cubicBezTo>
                      <a:pt x="27" y="19"/>
                      <a:pt x="29" y="19"/>
                      <a:pt x="30" y="18"/>
                    </a:cubicBezTo>
                    <a:cubicBezTo>
                      <a:pt x="31" y="17"/>
                      <a:pt x="33" y="17"/>
                      <a:pt x="35" y="16"/>
                    </a:cubicBezTo>
                    <a:cubicBezTo>
                      <a:pt x="36" y="16"/>
                      <a:pt x="37" y="15"/>
                      <a:pt x="38" y="14"/>
                    </a:cubicBezTo>
                    <a:cubicBezTo>
                      <a:pt x="40" y="7"/>
                      <a:pt x="40" y="7"/>
                      <a:pt x="40" y="7"/>
                    </a:cubicBezTo>
                    <a:cubicBezTo>
                      <a:pt x="42" y="7"/>
                      <a:pt x="44" y="7"/>
                      <a:pt x="46" y="7"/>
                    </a:cubicBezTo>
                    <a:cubicBezTo>
                      <a:pt x="48" y="14"/>
                      <a:pt x="48" y="14"/>
                      <a:pt x="48" y="14"/>
                    </a:cubicBezTo>
                    <a:cubicBezTo>
                      <a:pt x="49" y="15"/>
                      <a:pt x="50" y="16"/>
                      <a:pt x="51" y="16"/>
                    </a:cubicBezTo>
                    <a:cubicBezTo>
                      <a:pt x="53" y="17"/>
                      <a:pt x="55" y="17"/>
                      <a:pt x="56" y="18"/>
                    </a:cubicBezTo>
                    <a:cubicBezTo>
                      <a:pt x="57" y="19"/>
                      <a:pt x="59" y="19"/>
                      <a:pt x="60" y="18"/>
                    </a:cubicBezTo>
                    <a:cubicBezTo>
                      <a:pt x="66" y="15"/>
                      <a:pt x="66" y="15"/>
                      <a:pt x="66" y="15"/>
                    </a:cubicBezTo>
                    <a:cubicBezTo>
                      <a:pt x="67" y="17"/>
                      <a:pt x="69" y="18"/>
                      <a:pt x="70" y="20"/>
                    </a:cubicBezTo>
                    <a:cubicBezTo>
                      <a:pt x="67" y="26"/>
                      <a:pt x="67" y="26"/>
                      <a:pt x="67" y="26"/>
                    </a:cubicBezTo>
                    <a:cubicBezTo>
                      <a:pt x="67" y="27"/>
                      <a:pt x="67" y="28"/>
                      <a:pt x="67" y="29"/>
                    </a:cubicBezTo>
                    <a:cubicBezTo>
                      <a:pt x="68" y="31"/>
                      <a:pt x="69" y="33"/>
                      <a:pt x="70" y="35"/>
                    </a:cubicBezTo>
                    <a:cubicBezTo>
                      <a:pt x="70" y="36"/>
                      <a:pt x="71" y="37"/>
                      <a:pt x="72" y="37"/>
                    </a:cubicBezTo>
                    <a:cubicBezTo>
                      <a:pt x="78" y="39"/>
                      <a:pt x="78" y="39"/>
                      <a:pt x="78" y="39"/>
                    </a:cubicBezTo>
                    <a:cubicBezTo>
                      <a:pt x="78" y="41"/>
                      <a:pt x="78" y="42"/>
                      <a:pt x="78" y="43"/>
                    </a:cubicBezTo>
                    <a:cubicBezTo>
                      <a:pt x="78" y="44"/>
                      <a:pt x="78" y="45"/>
                      <a:pt x="78" y="4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06" name="Freeform 55"/>
              <p:cNvSpPr>
                <a:spLocks noEditPoints="1" noChangeArrowheads="1"/>
              </p:cNvSpPr>
              <p:nvPr/>
            </p:nvSpPr>
            <p:spPr bwMode="auto">
              <a:xfrm>
                <a:off x="887" y="1883"/>
                <a:ext cx="69" cy="68"/>
              </a:xfrm>
              <a:custGeom>
                <a:avLst/>
                <a:gdLst>
                  <a:gd name="T0" fmla="*/ 17 w 34"/>
                  <a:gd name="T1" fmla="*/ 0 h 34"/>
                  <a:gd name="T2" fmla="*/ 0 w 34"/>
                  <a:gd name="T3" fmla="*/ 17 h 34"/>
                  <a:gd name="T4" fmla="*/ 17 w 34"/>
                  <a:gd name="T5" fmla="*/ 34 h 34"/>
                  <a:gd name="T6" fmla="*/ 34 w 34"/>
                  <a:gd name="T7" fmla="*/ 17 h 34"/>
                  <a:gd name="T8" fmla="*/ 17 w 34"/>
                  <a:gd name="T9" fmla="*/ 0 h 34"/>
                  <a:gd name="T10" fmla="*/ 17 w 34"/>
                  <a:gd name="T11" fmla="*/ 26 h 34"/>
                  <a:gd name="T12" fmla="*/ 7 w 34"/>
                  <a:gd name="T13" fmla="*/ 17 h 34"/>
                  <a:gd name="T14" fmla="*/ 17 w 34"/>
                  <a:gd name="T15" fmla="*/ 7 h 34"/>
                  <a:gd name="T16" fmla="*/ 27 w 34"/>
                  <a:gd name="T17" fmla="*/ 17 h 34"/>
                  <a:gd name="T18" fmla="*/ 17 w 34"/>
                  <a:gd name="T19" fmla="*/ 26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4" h="34">
                    <a:moveTo>
                      <a:pt x="17" y="0"/>
                    </a:moveTo>
                    <a:cubicBezTo>
                      <a:pt x="8" y="0"/>
                      <a:pt x="0" y="7"/>
                      <a:pt x="0" y="17"/>
                    </a:cubicBezTo>
                    <a:cubicBezTo>
                      <a:pt x="0" y="26"/>
                      <a:pt x="8" y="34"/>
                      <a:pt x="17" y="34"/>
                    </a:cubicBezTo>
                    <a:cubicBezTo>
                      <a:pt x="26" y="34"/>
                      <a:pt x="34" y="26"/>
                      <a:pt x="34" y="17"/>
                    </a:cubicBezTo>
                    <a:cubicBezTo>
                      <a:pt x="34" y="7"/>
                      <a:pt x="26" y="0"/>
                      <a:pt x="17" y="0"/>
                    </a:cubicBezTo>
                    <a:moveTo>
                      <a:pt x="17" y="26"/>
                    </a:moveTo>
                    <a:cubicBezTo>
                      <a:pt x="12" y="26"/>
                      <a:pt x="7" y="22"/>
                      <a:pt x="7" y="17"/>
                    </a:cubicBezTo>
                    <a:cubicBezTo>
                      <a:pt x="7" y="11"/>
                      <a:pt x="12" y="7"/>
                      <a:pt x="17" y="7"/>
                    </a:cubicBezTo>
                    <a:cubicBezTo>
                      <a:pt x="22" y="7"/>
                      <a:pt x="27" y="11"/>
                      <a:pt x="27" y="17"/>
                    </a:cubicBezTo>
                    <a:cubicBezTo>
                      <a:pt x="27" y="22"/>
                      <a:pt x="22" y="26"/>
                      <a:pt x="17" y="2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307" name="Freeform 56"/>
            <p:cNvSpPr>
              <a:spLocks noEditPoints="1" noChangeArrowheads="1"/>
            </p:cNvSpPr>
            <p:nvPr/>
          </p:nvSpPr>
          <p:spPr bwMode="auto">
            <a:xfrm flipH="1">
              <a:off x="8380487" y="5230267"/>
              <a:ext cx="362940" cy="250381"/>
            </a:xfrm>
            <a:custGeom>
              <a:avLst/>
              <a:gdLst>
                <a:gd name="T0" fmla="*/ 82 w 86"/>
                <a:gd name="T1" fmla="*/ 7 h 59"/>
                <a:gd name="T2" fmla="*/ 74 w 86"/>
                <a:gd name="T3" fmla="*/ 4 h 59"/>
                <a:gd name="T4" fmla="*/ 66 w 86"/>
                <a:gd name="T5" fmla="*/ 7 h 59"/>
                <a:gd name="T6" fmla="*/ 63 w 86"/>
                <a:gd name="T7" fmla="*/ 15 h 59"/>
                <a:gd name="T8" fmla="*/ 64 w 86"/>
                <a:gd name="T9" fmla="*/ 20 h 59"/>
                <a:gd name="T10" fmla="*/ 50 w 86"/>
                <a:gd name="T11" fmla="*/ 32 h 59"/>
                <a:gd name="T12" fmla="*/ 42 w 86"/>
                <a:gd name="T13" fmla="*/ 30 h 59"/>
                <a:gd name="T14" fmla="*/ 35 w 86"/>
                <a:gd name="T15" fmla="*/ 32 h 59"/>
                <a:gd name="T16" fmla="*/ 25 w 86"/>
                <a:gd name="T17" fmla="*/ 20 h 59"/>
                <a:gd name="T18" fmla="*/ 23 w 86"/>
                <a:gd name="T19" fmla="*/ 4 h 59"/>
                <a:gd name="T20" fmla="*/ 14 w 86"/>
                <a:gd name="T21" fmla="*/ 0 h 59"/>
                <a:gd name="T22" fmla="*/ 4 w 86"/>
                <a:gd name="T23" fmla="*/ 4 h 59"/>
                <a:gd name="T24" fmla="*/ 0 w 86"/>
                <a:gd name="T25" fmla="*/ 14 h 59"/>
                <a:gd name="T26" fmla="*/ 4 w 86"/>
                <a:gd name="T27" fmla="*/ 23 h 59"/>
                <a:gd name="T28" fmla="*/ 14 w 86"/>
                <a:gd name="T29" fmla="*/ 27 h 59"/>
                <a:gd name="T30" fmla="*/ 20 w 86"/>
                <a:gd name="T31" fmla="*/ 25 h 59"/>
                <a:gd name="T32" fmla="*/ 30 w 86"/>
                <a:gd name="T33" fmla="*/ 37 h 59"/>
                <a:gd name="T34" fmla="*/ 32 w 86"/>
                <a:gd name="T35" fmla="*/ 55 h 59"/>
                <a:gd name="T36" fmla="*/ 42 w 86"/>
                <a:gd name="T37" fmla="*/ 59 h 59"/>
                <a:gd name="T38" fmla="*/ 52 w 86"/>
                <a:gd name="T39" fmla="*/ 55 h 59"/>
                <a:gd name="T40" fmla="*/ 55 w 86"/>
                <a:gd name="T41" fmla="*/ 38 h 59"/>
                <a:gd name="T42" fmla="*/ 69 w 86"/>
                <a:gd name="T43" fmla="*/ 25 h 59"/>
                <a:gd name="T44" fmla="*/ 74 w 86"/>
                <a:gd name="T45" fmla="*/ 27 h 59"/>
                <a:gd name="T46" fmla="*/ 82 w 86"/>
                <a:gd name="T47" fmla="*/ 23 h 59"/>
                <a:gd name="T48" fmla="*/ 86 w 86"/>
                <a:gd name="T49" fmla="*/ 15 h 59"/>
                <a:gd name="T50" fmla="*/ 82 w 86"/>
                <a:gd name="T51" fmla="*/ 7 h 59"/>
                <a:gd name="T52" fmla="*/ 9 w 86"/>
                <a:gd name="T53" fmla="*/ 18 h 59"/>
                <a:gd name="T54" fmla="*/ 8 w 86"/>
                <a:gd name="T55" fmla="*/ 14 h 59"/>
                <a:gd name="T56" fmla="*/ 9 w 86"/>
                <a:gd name="T57" fmla="*/ 9 h 59"/>
                <a:gd name="T58" fmla="*/ 14 w 86"/>
                <a:gd name="T59" fmla="*/ 8 h 59"/>
                <a:gd name="T60" fmla="*/ 18 w 86"/>
                <a:gd name="T61" fmla="*/ 9 h 59"/>
                <a:gd name="T62" fmla="*/ 18 w 86"/>
                <a:gd name="T63" fmla="*/ 18 h 59"/>
                <a:gd name="T64" fmla="*/ 9 w 86"/>
                <a:gd name="T65" fmla="*/ 18 h 59"/>
                <a:gd name="T66" fmla="*/ 77 w 86"/>
                <a:gd name="T67" fmla="*/ 18 h 59"/>
                <a:gd name="T68" fmla="*/ 71 w 86"/>
                <a:gd name="T69" fmla="*/ 18 h 59"/>
                <a:gd name="T70" fmla="*/ 70 w 86"/>
                <a:gd name="T71" fmla="*/ 15 h 59"/>
                <a:gd name="T72" fmla="*/ 71 w 86"/>
                <a:gd name="T73" fmla="*/ 12 h 59"/>
                <a:gd name="T74" fmla="*/ 74 w 86"/>
                <a:gd name="T75" fmla="*/ 11 h 59"/>
                <a:gd name="T76" fmla="*/ 77 w 86"/>
                <a:gd name="T77" fmla="*/ 12 h 59"/>
                <a:gd name="T78" fmla="*/ 78 w 86"/>
                <a:gd name="T79" fmla="*/ 15 h 59"/>
                <a:gd name="T80" fmla="*/ 77 w 86"/>
                <a:gd name="T81" fmla="*/ 1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6" h="59">
                  <a:moveTo>
                    <a:pt x="82" y="7"/>
                  </a:moveTo>
                  <a:cubicBezTo>
                    <a:pt x="80" y="5"/>
                    <a:pt x="77" y="4"/>
                    <a:pt x="74" y="4"/>
                  </a:cubicBezTo>
                  <a:cubicBezTo>
                    <a:pt x="71" y="4"/>
                    <a:pt x="68" y="5"/>
                    <a:pt x="66" y="7"/>
                  </a:cubicBezTo>
                  <a:cubicBezTo>
                    <a:pt x="64" y="9"/>
                    <a:pt x="63" y="12"/>
                    <a:pt x="63" y="15"/>
                  </a:cubicBezTo>
                  <a:cubicBezTo>
                    <a:pt x="63" y="17"/>
                    <a:pt x="63" y="18"/>
                    <a:pt x="64" y="20"/>
                  </a:cubicBezTo>
                  <a:cubicBezTo>
                    <a:pt x="50" y="32"/>
                    <a:pt x="50" y="32"/>
                    <a:pt x="50" y="32"/>
                  </a:cubicBezTo>
                  <a:cubicBezTo>
                    <a:pt x="47" y="31"/>
                    <a:pt x="45" y="30"/>
                    <a:pt x="42" y="30"/>
                  </a:cubicBezTo>
                  <a:cubicBezTo>
                    <a:pt x="40" y="30"/>
                    <a:pt x="37" y="31"/>
                    <a:pt x="35" y="32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8" y="15"/>
                    <a:pt x="27" y="8"/>
                    <a:pt x="23" y="4"/>
                  </a:cubicBezTo>
                  <a:cubicBezTo>
                    <a:pt x="21" y="2"/>
                    <a:pt x="17" y="0"/>
                    <a:pt x="14" y="0"/>
                  </a:cubicBezTo>
                  <a:cubicBezTo>
                    <a:pt x="10" y="0"/>
                    <a:pt x="7" y="2"/>
                    <a:pt x="4" y="4"/>
                  </a:cubicBezTo>
                  <a:cubicBezTo>
                    <a:pt x="2" y="7"/>
                    <a:pt x="0" y="10"/>
                    <a:pt x="0" y="14"/>
                  </a:cubicBezTo>
                  <a:cubicBezTo>
                    <a:pt x="0" y="17"/>
                    <a:pt x="2" y="20"/>
                    <a:pt x="4" y="23"/>
                  </a:cubicBezTo>
                  <a:cubicBezTo>
                    <a:pt x="7" y="25"/>
                    <a:pt x="10" y="27"/>
                    <a:pt x="14" y="27"/>
                  </a:cubicBezTo>
                  <a:cubicBezTo>
                    <a:pt x="16" y="27"/>
                    <a:pt x="18" y="26"/>
                    <a:pt x="20" y="25"/>
                  </a:cubicBezTo>
                  <a:cubicBezTo>
                    <a:pt x="30" y="37"/>
                    <a:pt x="30" y="37"/>
                    <a:pt x="30" y="37"/>
                  </a:cubicBezTo>
                  <a:cubicBezTo>
                    <a:pt x="27" y="43"/>
                    <a:pt x="27" y="50"/>
                    <a:pt x="32" y="55"/>
                  </a:cubicBezTo>
                  <a:cubicBezTo>
                    <a:pt x="35" y="58"/>
                    <a:pt x="38" y="59"/>
                    <a:pt x="42" y="59"/>
                  </a:cubicBezTo>
                  <a:cubicBezTo>
                    <a:pt x="46" y="59"/>
                    <a:pt x="50" y="58"/>
                    <a:pt x="52" y="55"/>
                  </a:cubicBezTo>
                  <a:cubicBezTo>
                    <a:pt x="57" y="50"/>
                    <a:pt x="58" y="43"/>
                    <a:pt x="55" y="38"/>
                  </a:cubicBezTo>
                  <a:cubicBezTo>
                    <a:pt x="69" y="25"/>
                    <a:pt x="69" y="25"/>
                    <a:pt x="69" y="25"/>
                  </a:cubicBezTo>
                  <a:cubicBezTo>
                    <a:pt x="71" y="26"/>
                    <a:pt x="72" y="27"/>
                    <a:pt x="74" y="27"/>
                  </a:cubicBezTo>
                  <a:cubicBezTo>
                    <a:pt x="77" y="27"/>
                    <a:pt x="80" y="25"/>
                    <a:pt x="82" y="23"/>
                  </a:cubicBezTo>
                  <a:cubicBezTo>
                    <a:pt x="85" y="21"/>
                    <a:pt x="86" y="18"/>
                    <a:pt x="86" y="15"/>
                  </a:cubicBezTo>
                  <a:cubicBezTo>
                    <a:pt x="86" y="12"/>
                    <a:pt x="85" y="9"/>
                    <a:pt x="82" y="7"/>
                  </a:cubicBezTo>
                  <a:moveTo>
                    <a:pt x="9" y="18"/>
                  </a:moveTo>
                  <a:cubicBezTo>
                    <a:pt x="8" y="17"/>
                    <a:pt x="8" y="15"/>
                    <a:pt x="8" y="14"/>
                  </a:cubicBezTo>
                  <a:cubicBezTo>
                    <a:pt x="8" y="12"/>
                    <a:pt x="8" y="10"/>
                    <a:pt x="9" y="9"/>
                  </a:cubicBezTo>
                  <a:cubicBezTo>
                    <a:pt x="11" y="8"/>
                    <a:pt x="12" y="8"/>
                    <a:pt x="14" y="8"/>
                  </a:cubicBezTo>
                  <a:cubicBezTo>
                    <a:pt x="15" y="8"/>
                    <a:pt x="17" y="8"/>
                    <a:pt x="18" y="9"/>
                  </a:cubicBezTo>
                  <a:cubicBezTo>
                    <a:pt x="20" y="12"/>
                    <a:pt x="20" y="15"/>
                    <a:pt x="18" y="18"/>
                  </a:cubicBezTo>
                  <a:cubicBezTo>
                    <a:pt x="16" y="20"/>
                    <a:pt x="12" y="20"/>
                    <a:pt x="9" y="18"/>
                  </a:cubicBezTo>
                  <a:moveTo>
                    <a:pt x="77" y="18"/>
                  </a:moveTo>
                  <a:cubicBezTo>
                    <a:pt x="76" y="20"/>
                    <a:pt x="73" y="20"/>
                    <a:pt x="71" y="18"/>
                  </a:cubicBezTo>
                  <a:cubicBezTo>
                    <a:pt x="71" y="17"/>
                    <a:pt x="70" y="16"/>
                    <a:pt x="70" y="15"/>
                  </a:cubicBezTo>
                  <a:cubicBezTo>
                    <a:pt x="70" y="14"/>
                    <a:pt x="71" y="13"/>
                    <a:pt x="71" y="12"/>
                  </a:cubicBezTo>
                  <a:cubicBezTo>
                    <a:pt x="72" y="11"/>
                    <a:pt x="73" y="11"/>
                    <a:pt x="74" y="11"/>
                  </a:cubicBezTo>
                  <a:cubicBezTo>
                    <a:pt x="75" y="11"/>
                    <a:pt x="76" y="11"/>
                    <a:pt x="77" y="12"/>
                  </a:cubicBezTo>
                  <a:cubicBezTo>
                    <a:pt x="78" y="13"/>
                    <a:pt x="78" y="14"/>
                    <a:pt x="78" y="15"/>
                  </a:cubicBezTo>
                  <a:cubicBezTo>
                    <a:pt x="78" y="16"/>
                    <a:pt x="78" y="17"/>
                    <a:pt x="77" y="1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3200">
                <a:solidFill>
                  <a:srgbClr val="000000"/>
                </a:solidFill>
              </a:endParaRPr>
            </a:p>
          </p:txBody>
        </p:sp>
      </p:grp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978137" y="1317337"/>
            <a:ext cx="7772400" cy="41148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fontAlgn="auto">
              <a:lnSpc>
                <a:spcPts val="3000"/>
              </a:lnSpc>
              <a:spcBef>
                <a:spcPts val="600"/>
              </a:spcBef>
              <a:spcAft>
                <a:spcPts val="300"/>
              </a:spcAft>
              <a:buClr>
                <a:srgbClr val="990000"/>
              </a:buClr>
              <a:buSzPct val="120000"/>
              <a:buFont typeface="Arial Black" pitchFamily="34" charset="0"/>
              <a:buAutoNum type="arabicPeriod"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家庭暴力可能發生在各個家庭。</a:t>
            </a:r>
          </a:p>
          <a:p>
            <a:pPr marL="609600" indent="-609600" fontAlgn="auto">
              <a:lnSpc>
                <a:spcPts val="3000"/>
              </a:lnSpc>
              <a:spcBef>
                <a:spcPts val="600"/>
              </a:spcBef>
              <a:spcAft>
                <a:spcPts val="300"/>
              </a:spcAft>
              <a:buClr>
                <a:srgbClr val="990000"/>
              </a:buClr>
              <a:buSzPct val="120000"/>
              <a:buFont typeface="Arial Black" pitchFamily="34" charset="0"/>
              <a:buAutoNum type="arabicPeriod"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家庭暴力可能發生在任何型態的親密關係中。</a:t>
            </a:r>
          </a:p>
          <a:p>
            <a:pPr marL="609600" indent="-609600" fontAlgn="auto">
              <a:lnSpc>
                <a:spcPts val="3000"/>
              </a:lnSpc>
              <a:spcBef>
                <a:spcPts val="600"/>
              </a:spcBef>
              <a:spcAft>
                <a:spcPts val="300"/>
              </a:spcAft>
              <a:buClr>
                <a:srgbClr val="990000"/>
              </a:buClr>
              <a:buSzPct val="120000"/>
              <a:buFont typeface="Arial Black" pitchFamily="34" charset="0"/>
              <a:buAutoNum type="arabicPeriod"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暴力行為是學習而來的。</a:t>
            </a:r>
          </a:p>
          <a:p>
            <a:pPr marL="609600" indent="-609600" fontAlgn="auto">
              <a:lnSpc>
                <a:spcPts val="3000"/>
              </a:lnSpc>
              <a:spcBef>
                <a:spcPts val="600"/>
              </a:spcBef>
              <a:spcAft>
                <a:spcPts val="300"/>
              </a:spcAft>
              <a:buClr>
                <a:srgbClr val="990000"/>
              </a:buClr>
              <a:buSzPct val="120000"/>
              <a:buFont typeface="Arial Black" pitchFamily="34" charset="0"/>
              <a:buAutoNum type="arabicPeriod"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施暴者必須為其個人的暴力行為負責。</a:t>
            </a:r>
          </a:p>
          <a:p>
            <a:pPr marL="609600" indent="-609600" fontAlgn="auto">
              <a:lnSpc>
                <a:spcPts val="3000"/>
              </a:lnSpc>
              <a:spcBef>
                <a:spcPts val="600"/>
              </a:spcBef>
              <a:spcAft>
                <a:spcPts val="300"/>
              </a:spcAft>
              <a:buClr>
                <a:srgbClr val="990000"/>
              </a:buClr>
              <a:buSzPct val="120000"/>
              <a:buFont typeface="Arial Black" pitchFamily="34" charset="0"/>
              <a:buAutoNum type="arabicPeriod"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當受暴者離開施暴者之後，其所必須承擔的危險程度經常會提高。</a:t>
            </a:r>
          </a:p>
          <a:p>
            <a:pPr marL="609600" indent="-609600" fontAlgn="auto">
              <a:lnSpc>
                <a:spcPts val="3000"/>
              </a:lnSpc>
              <a:spcBef>
                <a:spcPts val="600"/>
              </a:spcBef>
              <a:spcAft>
                <a:spcPts val="300"/>
              </a:spcAft>
              <a:buClr>
                <a:srgbClr val="990000"/>
              </a:buClr>
              <a:buSzPct val="120000"/>
              <a:buFont typeface="Arial Black" pitchFamily="34" charset="0"/>
              <a:buAutoNum type="arabicPeriod"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受暴者的行為反應經常是為了確保生存機會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。 </a:t>
            </a:r>
            <a:endParaRPr lang="zh-TW" altLang="en-US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56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稻壳儿搜索【幻雨工作室】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95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椭圆 41"/>
          <p:cNvSpPr/>
          <p:nvPr/>
        </p:nvSpPr>
        <p:spPr>
          <a:xfrm>
            <a:off x="4973638" y="1998663"/>
            <a:ext cx="3005137" cy="3060700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grpSp>
        <p:nvGrpSpPr>
          <p:cNvPr id="27" name="组合 26"/>
          <p:cNvGrpSpPr>
            <a:grpSpLocks/>
          </p:cNvGrpSpPr>
          <p:nvPr/>
        </p:nvGrpSpPr>
        <p:grpSpPr bwMode="auto">
          <a:xfrm>
            <a:off x="4516438" y="-206375"/>
            <a:ext cx="379412" cy="4410075"/>
            <a:chOff x="6534364" y="0"/>
            <a:chExt cx="222606" cy="2363056"/>
          </a:xfrm>
        </p:grpSpPr>
        <p:cxnSp>
          <p:nvCxnSpPr>
            <p:cNvPr id="22" name="直接连接符 21"/>
            <p:cNvCxnSpPr/>
            <p:nvPr/>
          </p:nvCxnSpPr>
          <p:spPr>
            <a:xfrm>
              <a:off x="6534364" y="0"/>
              <a:ext cx="0" cy="2363056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>
              <a:off x="6646133" y="0"/>
              <a:ext cx="0" cy="1533690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>
              <a:off x="6756970" y="0"/>
              <a:ext cx="0" cy="1181528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组合 1"/>
          <p:cNvGrpSpPr>
            <a:grpSpLocks/>
          </p:cNvGrpSpPr>
          <p:nvPr/>
        </p:nvGrpSpPr>
        <p:grpSpPr bwMode="auto">
          <a:xfrm flipV="1">
            <a:off x="8434388" y="2655888"/>
            <a:ext cx="379412" cy="4408487"/>
            <a:chOff x="6534364" y="0"/>
            <a:chExt cx="222606" cy="2363056"/>
          </a:xfrm>
        </p:grpSpPr>
        <p:cxnSp>
          <p:nvCxnSpPr>
            <p:cNvPr id="3" name="直接连接符 2"/>
            <p:cNvCxnSpPr/>
            <p:nvPr/>
          </p:nvCxnSpPr>
          <p:spPr>
            <a:xfrm>
              <a:off x="6534364" y="0"/>
              <a:ext cx="0" cy="2363056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/>
          </p:nvCxnSpPr>
          <p:spPr>
            <a:xfrm>
              <a:off x="6646133" y="0"/>
              <a:ext cx="0" cy="1533391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/>
          </p:nvCxnSpPr>
          <p:spPr>
            <a:xfrm>
              <a:off x="6756970" y="0"/>
              <a:ext cx="0" cy="1181103"/>
            </a:xfrm>
            <a:prstGeom prst="line">
              <a:avLst/>
            </a:prstGeom>
            <a:ln>
              <a:solidFill>
                <a:srgbClr val="B1C5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/>
        </p:nvSpPr>
        <p:spPr>
          <a:xfrm>
            <a:off x="6008114" y="302271"/>
            <a:ext cx="43127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latin typeface="Microsoft New Tai Lue" panose="020B0502040204020203" pitchFamily="34" charset="0"/>
                <a:cs typeface="Microsoft New Tai Lue" panose="020B0502040204020203" pitchFamily="34" charset="0"/>
              </a:rPr>
              <a:t>家庭</a:t>
            </a:r>
            <a:r>
              <a:rPr lang="zh-TW" altLang="en-US" sz="4000" b="1" dirty="0">
                <a:latin typeface="Microsoft New Tai Lue" panose="020B0502040204020203" pitchFamily="34" charset="0"/>
                <a:cs typeface="Microsoft New Tai Lue" panose="020B0502040204020203" pitchFamily="34" charset="0"/>
              </a:rPr>
              <a:t>暴力防治</a:t>
            </a:r>
            <a:r>
              <a:rPr lang="zh-TW" altLang="en-US" sz="4000" b="1" dirty="0" smtClean="0">
                <a:latin typeface="Microsoft New Tai Lue" panose="020B0502040204020203" pitchFamily="34" charset="0"/>
                <a:cs typeface="Microsoft New Tai Lue" panose="020B0502040204020203" pitchFamily="34" charset="0"/>
              </a:rPr>
              <a:t>法</a:t>
            </a:r>
            <a:endParaRPr lang="zh-TW" altLang="en-US" sz="4000" b="1" dirty="0">
              <a:latin typeface="Microsoft New Tai Lue" panose="020B0502040204020203" pitchFamily="34" charset="0"/>
              <a:cs typeface="Microsoft New Tai Lue" panose="020B0502040204020203" pitchFamily="34" charset="0"/>
            </a:endParaRPr>
          </a:p>
        </p:txBody>
      </p:sp>
      <p:sp>
        <p:nvSpPr>
          <p:cNvPr id="14" name="文本框 1"/>
          <p:cNvSpPr txBox="1"/>
          <p:nvPr/>
        </p:nvSpPr>
        <p:spPr>
          <a:xfrm>
            <a:off x="4062549" y="1148611"/>
            <a:ext cx="812945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對於</a:t>
            </a:r>
            <a:r>
              <a:rPr lang="zh-TW" altLang="en-US" sz="2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身心發展未臻成熟之兒童及少年，目睹家庭暴力亦可能對其造成身心傷害與負面影響，為加強保護該群潛在被害人，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家庭暴力防治法於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104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日增訂第三款有關目睹家庭暴力之定義。</a:t>
            </a:r>
            <a:endParaRPr lang="zh-CN" altLang="en-US" sz="2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第五十</a:t>
            </a:r>
            <a:r>
              <a:rPr lang="zh-TW" altLang="en-US" sz="2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 </a:t>
            </a:r>
            <a:r>
              <a:rPr lang="zh-TW" altLang="en-US" sz="2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醫</a:t>
            </a:r>
            <a:r>
              <a:rPr lang="zh-TW" altLang="en-US" sz="2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事人員、社會工作人員、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教育人員</a:t>
            </a:r>
            <a:r>
              <a:rPr lang="zh-TW" altLang="en-US" sz="2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、保育人員、警察人員、移民業務人員及其他執行家庭暴力防治人員，在執行職務時知有疑似家庭暴力，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應立即通報當地主管機關，至遲不得逾二十四小時</a:t>
            </a:r>
            <a:r>
              <a:rPr lang="zh-TW" altLang="en-US" sz="2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 </a:t>
            </a:r>
            <a:endParaRPr lang="en-US" altLang="zh-TW" sz="26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EEF0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组合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721" y="1023880"/>
            <a:ext cx="83915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文本框 7"/>
          <p:cNvSpPr txBox="1">
            <a:spLocks noChangeArrowheads="1"/>
          </p:cNvSpPr>
          <p:nvPr/>
        </p:nvSpPr>
        <p:spPr bwMode="auto">
          <a:xfrm>
            <a:off x="1188721" y="206933"/>
            <a:ext cx="420624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dist"/>
            <a:r>
              <a:rPr lang="zh-TW" altLang="en-US" sz="4500" b="1" dirty="0"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認識</a:t>
            </a:r>
            <a:r>
              <a:rPr lang="zh-TW" altLang="en-US" sz="4500" b="1" dirty="0" smtClean="0"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目睹兒</a:t>
            </a:r>
            <a:r>
              <a:rPr lang="zh-TW" altLang="en-US" sz="4500" b="1" dirty="0"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少</a:t>
            </a:r>
            <a:endParaRPr lang="zh-CN" altLang="en-US" sz="4500" b="1" dirty="0">
              <a:latin typeface="Microsoft JhengHei UI Light" panose="020B0304030504040204" pitchFamily="34" charset="-120"/>
              <a:ea typeface="Microsoft JhengHei UI Light" panose="020B0304030504040204" pitchFamily="34" charset="-120"/>
              <a:sym typeface="等线" panose="02010600030101010101" pitchFamily="2" charset="-122"/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242888" y="342900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6" name="椭圆 15"/>
          <p:cNvSpPr/>
          <p:nvPr/>
        </p:nvSpPr>
        <p:spPr>
          <a:xfrm>
            <a:off x="1018721" y="2278827"/>
            <a:ext cx="657225" cy="658813"/>
          </a:xfrm>
          <a:prstGeom prst="ellipse">
            <a:avLst/>
          </a:prstGeom>
          <a:solidFill>
            <a:srgbClr val="6B6E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/>
            <a:r>
              <a:rPr lang="en-US" altLang="zh-CN" noProof="1">
                <a:solidFill>
                  <a:schemeClr val="bg1"/>
                </a:solidFill>
                <a:latin typeface="方正仿宋简体" panose="02010601030101010101" charset="-122"/>
                <a:ea typeface="方正仿宋简体" panose="02010601030101010101" charset="-122"/>
              </a:rPr>
              <a:t>01</a:t>
            </a:r>
          </a:p>
        </p:txBody>
      </p:sp>
      <p:sp>
        <p:nvSpPr>
          <p:cNvPr id="17" name="椭圆 16"/>
          <p:cNvSpPr/>
          <p:nvPr/>
        </p:nvSpPr>
        <p:spPr>
          <a:xfrm>
            <a:off x="1018720" y="3198149"/>
            <a:ext cx="657225" cy="657225"/>
          </a:xfrm>
          <a:prstGeom prst="ellipse">
            <a:avLst/>
          </a:prstGeom>
          <a:solidFill>
            <a:srgbClr val="8787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/>
            <a:r>
              <a:rPr lang="en-US" altLang="zh-CN" noProof="1">
                <a:solidFill>
                  <a:schemeClr val="bg1"/>
                </a:solidFill>
                <a:latin typeface="方正仿宋简体" panose="02010601030101010101" charset="-122"/>
                <a:ea typeface="方正仿宋简体" panose="02010601030101010101" charset="-122"/>
              </a:rPr>
              <a:t>02</a:t>
            </a:r>
          </a:p>
        </p:txBody>
      </p:sp>
      <p:sp>
        <p:nvSpPr>
          <p:cNvPr id="18" name="椭圆 17"/>
          <p:cNvSpPr/>
          <p:nvPr/>
        </p:nvSpPr>
        <p:spPr>
          <a:xfrm>
            <a:off x="1017132" y="4382228"/>
            <a:ext cx="658813" cy="658813"/>
          </a:xfrm>
          <a:prstGeom prst="ellipse">
            <a:avLst/>
          </a:prstGeom>
          <a:solidFill>
            <a:srgbClr val="8787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/>
            <a:r>
              <a:rPr lang="en-US" altLang="zh-CN" noProof="1">
                <a:solidFill>
                  <a:schemeClr val="bg1"/>
                </a:solidFill>
                <a:latin typeface="方正仿宋简体" panose="02010601030101010101" charset="-122"/>
                <a:ea typeface="方正仿宋简体" panose="02010601030101010101" charset="-122"/>
              </a:rPr>
              <a:t>03</a:t>
            </a:r>
          </a:p>
        </p:txBody>
      </p:sp>
      <p:sp>
        <p:nvSpPr>
          <p:cNvPr id="16397" name="TextBox 45"/>
          <p:cNvSpPr txBox="1">
            <a:spLocks noChangeArrowheads="1"/>
          </p:cNvSpPr>
          <p:nvPr/>
        </p:nvSpPr>
        <p:spPr bwMode="auto">
          <a:xfrm>
            <a:off x="4874536" y="1182382"/>
            <a:ext cx="2794444" cy="164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 anchorCtr="1"/>
          <a:lstStyle/>
          <a:p>
            <a:pPr algn="ctr"/>
            <a:r>
              <a:rPr lang="zh-TW" altLang="en-US" sz="2800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直接</a:t>
            </a:r>
            <a:r>
              <a:rPr lang="zh-TW" altLang="en-US" sz="2800" b="1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看見：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當場看見身體暴力、言語暴力、性暴力等傷害</a:t>
            </a:r>
            <a:endParaRPr lang="zh-CN" altLang="en-US" sz="2800" b="1" dirty="0"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415677" y="1256919"/>
            <a:ext cx="80346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指</a:t>
            </a:r>
            <a:r>
              <a:rPr lang="en-US" altLang="zh-TW" sz="3200" b="1" dirty="0"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18</a:t>
            </a:r>
            <a:r>
              <a:rPr lang="zh-TW" altLang="en-US" sz="3200" b="1" dirty="0"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歲以下之兒童及少年，目睹雙親之一方對另一方施予暴力或虐待。包括了：</a:t>
            </a:r>
          </a:p>
        </p:txBody>
      </p:sp>
      <p:sp>
        <p:nvSpPr>
          <p:cNvPr id="4" name="矩形 3"/>
          <p:cNvSpPr/>
          <p:nvPr/>
        </p:nvSpPr>
        <p:spPr>
          <a:xfrm>
            <a:off x="1576454" y="3265948"/>
            <a:ext cx="9390608" cy="964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78025" indent="-1868488" eaLnBrk="1" hangingPunct="1">
              <a:lnSpc>
                <a:spcPts val="3400"/>
              </a:lnSpc>
              <a:spcBef>
                <a:spcPct val="50000"/>
              </a:spcBef>
              <a:spcAft>
                <a:spcPts val="300"/>
              </a:spcAft>
              <a:buSzPct val="160000"/>
              <a:buFontTx/>
              <a:buNone/>
              <a:defRPr/>
            </a:pPr>
            <a:r>
              <a:rPr lang="zh-TW" altLang="en-US" sz="2800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間接</a:t>
            </a:r>
            <a:r>
              <a:rPr lang="zh-TW" altLang="en-US" sz="2800" b="1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聽到：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雖然沒有親眼目睹，但可能是在房間或黑暗中聽到雙親爭吵、打鬥的聲音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  <a:sym typeface="Wingdings" pitchFamily="2" charset="2"/>
              </a:rPr>
              <a:t>。</a:t>
            </a:r>
          </a:p>
        </p:txBody>
      </p:sp>
      <p:sp>
        <p:nvSpPr>
          <p:cNvPr id="6" name="矩形 5"/>
          <p:cNvSpPr/>
          <p:nvPr/>
        </p:nvSpPr>
        <p:spPr>
          <a:xfrm>
            <a:off x="1528102" y="4490120"/>
            <a:ext cx="9291117" cy="964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78025" indent="-1868488" eaLnBrk="1" hangingPunct="1">
              <a:lnSpc>
                <a:spcPts val="3400"/>
              </a:lnSpc>
              <a:spcBef>
                <a:spcPct val="50000"/>
              </a:spcBef>
              <a:spcAft>
                <a:spcPts val="300"/>
              </a:spcAft>
              <a:buSzPct val="160000"/>
              <a:buFontTx/>
              <a:buNone/>
              <a:defRPr/>
            </a:pPr>
            <a:r>
              <a:rPr lang="zh-TW" altLang="en-US" sz="2800" b="1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事後觀察：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事後觀察到父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母親身上的傷痕、沮喪、傷心的心情，或是看到家中被毀損的物品。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EEF0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组合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920750"/>
            <a:ext cx="83915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7" name="文本框 7"/>
          <p:cNvSpPr txBox="1">
            <a:spLocks noChangeArrowheads="1"/>
          </p:cNvSpPr>
          <p:nvPr/>
        </p:nvSpPr>
        <p:spPr bwMode="auto">
          <a:xfrm>
            <a:off x="1095986" y="253583"/>
            <a:ext cx="813945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dist"/>
            <a:r>
              <a:rPr lang="zh-TW" altLang="en-US" sz="4000" dirty="0">
                <a:solidFill>
                  <a:srgbClr val="981414"/>
                </a:solidFill>
                <a:latin typeface="王漢宗特明體一標準" pitchFamily="18" charset="-120"/>
              </a:rPr>
              <a:t>目睹家暴對兒少的影響</a:t>
            </a:r>
            <a:r>
              <a:rPr lang="en-US" altLang="zh-TW" sz="4000" dirty="0">
                <a:solidFill>
                  <a:srgbClr val="981414"/>
                </a:solidFill>
                <a:latin typeface="王漢宗特明體一標準" pitchFamily="18" charset="-120"/>
              </a:rPr>
              <a:t>~</a:t>
            </a:r>
            <a:r>
              <a:rPr lang="zh-TW" altLang="en-US" sz="4000" dirty="0">
                <a:latin typeface="王漢宗特明體一標準" pitchFamily="18" charset="-120"/>
              </a:rPr>
              <a:t>認知層面</a:t>
            </a:r>
            <a:endParaRPr lang="zh-CN" altLang="en-US" sz="4000" b="1" dirty="0"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242888" y="342900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grpSp>
        <p:nvGrpSpPr>
          <p:cNvPr id="5" name="组合 4"/>
          <p:cNvGrpSpPr>
            <a:grpSpLocks/>
          </p:cNvGrpSpPr>
          <p:nvPr/>
        </p:nvGrpSpPr>
        <p:grpSpPr bwMode="auto">
          <a:xfrm>
            <a:off x="242888" y="2054145"/>
            <a:ext cx="3294063" cy="4573588"/>
            <a:chOff x="3021" y="2585"/>
            <a:chExt cx="5187" cy="7202"/>
          </a:xfrm>
        </p:grpSpPr>
        <p:grpSp>
          <p:nvGrpSpPr>
            <p:cNvPr id="26630" name="稻壳儿搜索【幻雨工作室】_6"/>
            <p:cNvGrpSpPr>
              <a:grpSpLocks/>
            </p:cNvGrpSpPr>
            <p:nvPr/>
          </p:nvGrpSpPr>
          <p:grpSpPr bwMode="auto">
            <a:xfrm>
              <a:off x="6797" y="2745"/>
              <a:ext cx="1377" cy="1377"/>
              <a:chOff x="5068579" y="1163938"/>
              <a:chExt cx="555066" cy="555066"/>
            </a:xfrm>
          </p:grpSpPr>
          <p:sp>
            <p:nvSpPr>
              <p:cNvPr id="26631" name="椭圆 39"/>
              <p:cNvSpPr>
                <a:spLocks noChangeArrowheads="1"/>
              </p:cNvSpPr>
              <p:nvPr/>
            </p:nvSpPr>
            <p:spPr bwMode="auto">
              <a:xfrm>
                <a:off x="5068579" y="1163938"/>
                <a:ext cx="555066" cy="555066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等线" panose="02010600030101010101" pitchFamily="2" charset="-122"/>
                    <a:ea typeface="等线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等线" panose="02010600030101010101" pitchFamily="2" charset="-122"/>
                    <a:ea typeface="等线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等线" panose="02010600030101010101" pitchFamily="2" charset="-122"/>
                    <a:ea typeface="等线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等线" panose="02010600030101010101" pitchFamily="2" charset="-122"/>
                    <a:ea typeface="等线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等线" panose="02010600030101010101" pitchFamily="2" charset="-122"/>
                    <a:ea typeface="等线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pitchFamily="2" charset="-122"/>
                    <a:ea typeface="等线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pitchFamily="2" charset="-122"/>
                    <a:ea typeface="等线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pitchFamily="2" charset="-122"/>
                    <a:ea typeface="等线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pitchFamily="2" charset="-122"/>
                    <a:ea typeface="等线" panose="02010600030101010101" pitchFamily="2" charset="-122"/>
                  </a:defRPr>
                </a:lvl9pPr>
              </a:lstStyle>
              <a:p>
                <a:pPr algn="ctr"/>
                <a:endParaRPr lang="zh-CN" altLang="en-US" sz="1900">
                  <a:solidFill>
                    <a:srgbClr val="FFFFFF"/>
                  </a:solidFill>
                  <a:latin typeface="方正仿宋简体" panose="03000509000000000000" pitchFamily="65" charset="-122"/>
                  <a:ea typeface="方正仿宋简体" panose="03000509000000000000" pitchFamily="65" charset="-122"/>
                </a:endParaRPr>
              </a:p>
            </p:txBody>
          </p:sp>
          <p:sp>
            <p:nvSpPr>
              <p:cNvPr id="26632" name="Freeform 70"/>
              <p:cNvSpPr>
                <a:spLocks noEditPoints="1" noChangeArrowheads="1"/>
              </p:cNvSpPr>
              <p:nvPr/>
            </p:nvSpPr>
            <p:spPr bwMode="auto">
              <a:xfrm>
                <a:off x="5235099" y="1295926"/>
                <a:ext cx="242524" cy="290241"/>
              </a:xfrm>
              <a:custGeom>
                <a:avLst/>
                <a:gdLst>
                  <a:gd name="T0" fmla="*/ 346 w 346"/>
                  <a:gd name="T1" fmla="*/ 77 h 414"/>
                  <a:gd name="T2" fmla="*/ 345 w 346"/>
                  <a:gd name="T3" fmla="*/ 75 h 414"/>
                  <a:gd name="T4" fmla="*/ 345 w 346"/>
                  <a:gd name="T5" fmla="*/ 74 h 414"/>
                  <a:gd name="T6" fmla="*/ 343 w 346"/>
                  <a:gd name="T7" fmla="*/ 72 h 414"/>
                  <a:gd name="T8" fmla="*/ 273 w 346"/>
                  <a:gd name="T9" fmla="*/ 2 h 414"/>
                  <a:gd name="T10" fmla="*/ 271 w 346"/>
                  <a:gd name="T11" fmla="*/ 0 h 414"/>
                  <a:gd name="T12" fmla="*/ 270 w 346"/>
                  <a:gd name="T13" fmla="*/ 0 h 414"/>
                  <a:gd name="T14" fmla="*/ 268 w 346"/>
                  <a:gd name="T15" fmla="*/ 0 h 414"/>
                  <a:gd name="T16" fmla="*/ 268 w 346"/>
                  <a:gd name="T17" fmla="*/ 0 h 414"/>
                  <a:gd name="T18" fmla="*/ 7 w 346"/>
                  <a:gd name="T19" fmla="*/ 0 h 414"/>
                  <a:gd name="T20" fmla="*/ 0 w 346"/>
                  <a:gd name="T21" fmla="*/ 7 h 414"/>
                  <a:gd name="T22" fmla="*/ 0 w 346"/>
                  <a:gd name="T23" fmla="*/ 407 h 414"/>
                  <a:gd name="T24" fmla="*/ 7 w 346"/>
                  <a:gd name="T25" fmla="*/ 414 h 414"/>
                  <a:gd name="T26" fmla="*/ 338 w 346"/>
                  <a:gd name="T27" fmla="*/ 414 h 414"/>
                  <a:gd name="T28" fmla="*/ 346 w 346"/>
                  <a:gd name="T29" fmla="*/ 407 h 414"/>
                  <a:gd name="T30" fmla="*/ 346 w 346"/>
                  <a:gd name="T31" fmla="*/ 77 h 414"/>
                  <a:gd name="T32" fmla="*/ 346 w 346"/>
                  <a:gd name="T33" fmla="*/ 77 h 414"/>
                  <a:gd name="T34" fmla="*/ 275 w 346"/>
                  <a:gd name="T35" fmla="*/ 25 h 414"/>
                  <a:gd name="T36" fmla="*/ 320 w 346"/>
                  <a:gd name="T37" fmla="*/ 70 h 414"/>
                  <a:gd name="T38" fmla="*/ 275 w 346"/>
                  <a:gd name="T39" fmla="*/ 70 h 414"/>
                  <a:gd name="T40" fmla="*/ 275 w 346"/>
                  <a:gd name="T41" fmla="*/ 25 h 414"/>
                  <a:gd name="T42" fmla="*/ 14 w 346"/>
                  <a:gd name="T43" fmla="*/ 400 h 414"/>
                  <a:gd name="T44" fmla="*/ 14 w 346"/>
                  <a:gd name="T45" fmla="*/ 14 h 414"/>
                  <a:gd name="T46" fmla="*/ 260 w 346"/>
                  <a:gd name="T47" fmla="*/ 14 h 414"/>
                  <a:gd name="T48" fmla="*/ 260 w 346"/>
                  <a:gd name="T49" fmla="*/ 77 h 414"/>
                  <a:gd name="T50" fmla="*/ 268 w 346"/>
                  <a:gd name="T51" fmla="*/ 85 h 414"/>
                  <a:gd name="T52" fmla="*/ 331 w 346"/>
                  <a:gd name="T53" fmla="*/ 85 h 414"/>
                  <a:gd name="T54" fmla="*/ 331 w 346"/>
                  <a:gd name="T55" fmla="*/ 400 h 414"/>
                  <a:gd name="T56" fmla="*/ 14 w 346"/>
                  <a:gd name="T57" fmla="*/ 400 h 4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46" h="414">
                    <a:moveTo>
                      <a:pt x="346" y="77"/>
                    </a:moveTo>
                    <a:cubicBezTo>
                      <a:pt x="345" y="76"/>
                      <a:pt x="345" y="76"/>
                      <a:pt x="345" y="75"/>
                    </a:cubicBezTo>
                    <a:cubicBezTo>
                      <a:pt x="345" y="75"/>
                      <a:pt x="345" y="75"/>
                      <a:pt x="345" y="74"/>
                    </a:cubicBezTo>
                    <a:cubicBezTo>
                      <a:pt x="345" y="74"/>
                      <a:pt x="344" y="73"/>
                      <a:pt x="343" y="72"/>
                    </a:cubicBezTo>
                    <a:cubicBezTo>
                      <a:pt x="273" y="2"/>
                      <a:pt x="273" y="2"/>
                      <a:pt x="273" y="2"/>
                    </a:cubicBezTo>
                    <a:cubicBezTo>
                      <a:pt x="272" y="1"/>
                      <a:pt x="272" y="1"/>
                      <a:pt x="271" y="0"/>
                    </a:cubicBezTo>
                    <a:cubicBezTo>
                      <a:pt x="271" y="0"/>
                      <a:pt x="270" y="0"/>
                      <a:pt x="270" y="0"/>
                    </a:cubicBezTo>
                    <a:cubicBezTo>
                      <a:pt x="270" y="0"/>
                      <a:pt x="269" y="0"/>
                      <a:pt x="268" y="0"/>
                    </a:cubicBezTo>
                    <a:cubicBezTo>
                      <a:pt x="268" y="0"/>
                      <a:pt x="268" y="0"/>
                      <a:pt x="268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407"/>
                      <a:pt x="0" y="407"/>
                      <a:pt x="0" y="407"/>
                    </a:cubicBezTo>
                    <a:cubicBezTo>
                      <a:pt x="0" y="411"/>
                      <a:pt x="3" y="414"/>
                      <a:pt x="7" y="414"/>
                    </a:cubicBezTo>
                    <a:cubicBezTo>
                      <a:pt x="338" y="414"/>
                      <a:pt x="338" y="414"/>
                      <a:pt x="338" y="414"/>
                    </a:cubicBezTo>
                    <a:cubicBezTo>
                      <a:pt x="342" y="414"/>
                      <a:pt x="346" y="411"/>
                      <a:pt x="346" y="407"/>
                    </a:cubicBezTo>
                    <a:cubicBezTo>
                      <a:pt x="346" y="77"/>
                      <a:pt x="346" y="77"/>
                      <a:pt x="346" y="77"/>
                    </a:cubicBezTo>
                    <a:cubicBezTo>
                      <a:pt x="346" y="77"/>
                      <a:pt x="346" y="77"/>
                      <a:pt x="346" y="77"/>
                    </a:cubicBezTo>
                    <a:close/>
                    <a:moveTo>
                      <a:pt x="275" y="25"/>
                    </a:moveTo>
                    <a:cubicBezTo>
                      <a:pt x="320" y="70"/>
                      <a:pt x="320" y="70"/>
                      <a:pt x="320" y="70"/>
                    </a:cubicBezTo>
                    <a:cubicBezTo>
                      <a:pt x="275" y="70"/>
                      <a:pt x="275" y="70"/>
                      <a:pt x="275" y="70"/>
                    </a:cubicBezTo>
                    <a:lnTo>
                      <a:pt x="275" y="25"/>
                    </a:lnTo>
                    <a:close/>
                    <a:moveTo>
                      <a:pt x="14" y="400"/>
                    </a:moveTo>
                    <a:cubicBezTo>
                      <a:pt x="14" y="14"/>
                      <a:pt x="14" y="14"/>
                      <a:pt x="14" y="14"/>
                    </a:cubicBezTo>
                    <a:cubicBezTo>
                      <a:pt x="260" y="14"/>
                      <a:pt x="260" y="14"/>
                      <a:pt x="260" y="14"/>
                    </a:cubicBez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81"/>
                      <a:pt x="264" y="85"/>
                      <a:pt x="268" y="85"/>
                    </a:cubicBezTo>
                    <a:cubicBezTo>
                      <a:pt x="331" y="85"/>
                      <a:pt x="331" y="85"/>
                      <a:pt x="331" y="85"/>
                    </a:cubicBezTo>
                    <a:cubicBezTo>
                      <a:pt x="331" y="400"/>
                      <a:pt x="331" y="400"/>
                      <a:pt x="331" y="400"/>
                    </a:cubicBezTo>
                    <a:lnTo>
                      <a:pt x="14" y="4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71" tIns="34286" rIns="68571" bIns="34286"/>
              <a:lstStyle/>
              <a:p>
                <a:endParaRPr lang="en-US" altLang="zh-CN">
                  <a:latin typeface="方正仿宋简体" panose="03000509000000000000" pitchFamily="65" charset="-122"/>
                  <a:ea typeface="方正仿宋简体" panose="03000509000000000000" pitchFamily="65" charset="-122"/>
                </a:endParaRPr>
              </a:p>
            </p:txBody>
          </p:sp>
        </p:grpSp>
        <p:grpSp>
          <p:nvGrpSpPr>
            <p:cNvPr id="26633" name="稻壳儿搜索【幻雨工作室】_7"/>
            <p:cNvGrpSpPr>
              <a:grpSpLocks/>
            </p:cNvGrpSpPr>
            <p:nvPr/>
          </p:nvGrpSpPr>
          <p:grpSpPr bwMode="auto">
            <a:xfrm>
              <a:off x="6830" y="5237"/>
              <a:ext cx="1375" cy="1375"/>
              <a:chOff x="5068633" y="2251819"/>
              <a:chExt cx="554400" cy="554400"/>
            </a:xfrm>
          </p:grpSpPr>
          <p:sp>
            <p:nvSpPr>
              <p:cNvPr id="43" name="椭圆 42"/>
              <p:cNvSpPr/>
              <p:nvPr/>
            </p:nvSpPr>
            <p:spPr>
              <a:xfrm>
                <a:off x="5068888" y="2251947"/>
                <a:ext cx="554347" cy="554361"/>
              </a:xfrm>
              <a:prstGeom prst="ellipse">
                <a:avLst/>
              </a:prstGeom>
              <a:solidFill>
                <a:schemeClr val="accent3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3765" fontAlgn="auto">
                  <a:defRPr/>
                </a:pPr>
                <a:endParaRPr lang="zh-CN" altLang="en-US" sz="1900" kern="0" noProof="1">
                  <a:solidFill>
                    <a:prstClr val="white"/>
                  </a:solidFill>
                  <a:latin typeface="方正仿宋简体" panose="02010601030101010101" charset="-122"/>
                  <a:ea typeface="方正仿宋简体" panose="02010601030101010101" charset="-122"/>
                </a:endParaRPr>
              </a:p>
            </p:txBody>
          </p:sp>
          <p:sp>
            <p:nvSpPr>
              <p:cNvPr id="26635" name="Freeform 72"/>
              <p:cNvSpPr>
                <a:spLocks noEditPoints="1" noChangeArrowheads="1"/>
              </p:cNvSpPr>
              <p:nvPr/>
            </p:nvSpPr>
            <p:spPr bwMode="auto">
              <a:xfrm>
                <a:off x="5180447" y="2343925"/>
                <a:ext cx="369521" cy="370187"/>
              </a:xfrm>
              <a:custGeom>
                <a:avLst/>
                <a:gdLst>
                  <a:gd name="T0" fmla="*/ 337 w 411"/>
                  <a:gd name="T1" fmla="*/ 198 h 412"/>
                  <a:gd name="T2" fmla="*/ 284 w 411"/>
                  <a:gd name="T3" fmla="*/ 220 h 412"/>
                  <a:gd name="T4" fmla="*/ 249 w 411"/>
                  <a:gd name="T5" fmla="*/ 185 h 412"/>
                  <a:gd name="T6" fmla="*/ 283 w 411"/>
                  <a:gd name="T7" fmla="*/ 107 h 412"/>
                  <a:gd name="T8" fmla="*/ 176 w 411"/>
                  <a:gd name="T9" fmla="*/ 0 h 412"/>
                  <a:gd name="T10" fmla="*/ 68 w 411"/>
                  <a:gd name="T11" fmla="*/ 107 h 412"/>
                  <a:gd name="T12" fmla="*/ 116 w 411"/>
                  <a:gd name="T13" fmla="*/ 196 h 412"/>
                  <a:gd name="T14" fmla="*/ 96 w 411"/>
                  <a:gd name="T15" fmla="*/ 266 h 412"/>
                  <a:gd name="T16" fmla="*/ 74 w 411"/>
                  <a:gd name="T17" fmla="*/ 263 h 412"/>
                  <a:gd name="T18" fmla="*/ 0 w 411"/>
                  <a:gd name="T19" fmla="*/ 337 h 412"/>
                  <a:gd name="T20" fmla="*/ 74 w 411"/>
                  <a:gd name="T21" fmla="*/ 412 h 412"/>
                  <a:gd name="T22" fmla="*/ 149 w 411"/>
                  <a:gd name="T23" fmla="*/ 337 h 412"/>
                  <a:gd name="T24" fmla="*/ 110 w 411"/>
                  <a:gd name="T25" fmla="*/ 272 h 412"/>
                  <a:gd name="T26" fmla="*/ 130 w 411"/>
                  <a:gd name="T27" fmla="*/ 204 h 412"/>
                  <a:gd name="T28" fmla="*/ 176 w 411"/>
                  <a:gd name="T29" fmla="*/ 214 h 412"/>
                  <a:gd name="T30" fmla="*/ 238 w 411"/>
                  <a:gd name="T31" fmla="*/ 195 h 412"/>
                  <a:gd name="T32" fmla="*/ 275 w 411"/>
                  <a:gd name="T33" fmla="*/ 232 h 412"/>
                  <a:gd name="T34" fmla="*/ 262 w 411"/>
                  <a:gd name="T35" fmla="*/ 273 h 412"/>
                  <a:gd name="T36" fmla="*/ 337 w 411"/>
                  <a:gd name="T37" fmla="*/ 347 h 412"/>
                  <a:gd name="T38" fmla="*/ 411 w 411"/>
                  <a:gd name="T39" fmla="*/ 273 h 412"/>
                  <a:gd name="T40" fmla="*/ 337 w 411"/>
                  <a:gd name="T41" fmla="*/ 198 h 412"/>
                  <a:gd name="T42" fmla="*/ 134 w 411"/>
                  <a:gd name="T43" fmla="*/ 337 h 412"/>
                  <a:gd name="T44" fmla="*/ 74 w 411"/>
                  <a:gd name="T45" fmla="*/ 397 h 412"/>
                  <a:gd name="T46" fmla="*/ 14 w 411"/>
                  <a:gd name="T47" fmla="*/ 337 h 412"/>
                  <a:gd name="T48" fmla="*/ 74 w 411"/>
                  <a:gd name="T49" fmla="*/ 278 h 412"/>
                  <a:gd name="T50" fmla="*/ 134 w 411"/>
                  <a:gd name="T51" fmla="*/ 337 h 412"/>
                  <a:gd name="T52" fmla="*/ 83 w 411"/>
                  <a:gd name="T53" fmla="*/ 107 h 412"/>
                  <a:gd name="T54" fmla="*/ 176 w 411"/>
                  <a:gd name="T55" fmla="*/ 14 h 412"/>
                  <a:gd name="T56" fmla="*/ 268 w 411"/>
                  <a:gd name="T57" fmla="*/ 107 h 412"/>
                  <a:gd name="T58" fmla="*/ 176 w 411"/>
                  <a:gd name="T59" fmla="*/ 200 h 412"/>
                  <a:gd name="T60" fmla="*/ 83 w 411"/>
                  <a:gd name="T61" fmla="*/ 107 h 412"/>
                  <a:gd name="T62" fmla="*/ 337 w 411"/>
                  <a:gd name="T63" fmla="*/ 332 h 412"/>
                  <a:gd name="T64" fmla="*/ 277 w 411"/>
                  <a:gd name="T65" fmla="*/ 273 h 412"/>
                  <a:gd name="T66" fmla="*/ 337 w 411"/>
                  <a:gd name="T67" fmla="*/ 213 h 412"/>
                  <a:gd name="T68" fmla="*/ 397 w 411"/>
                  <a:gd name="T69" fmla="*/ 273 h 412"/>
                  <a:gd name="T70" fmla="*/ 337 w 411"/>
                  <a:gd name="T71" fmla="*/ 332 h 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11" h="412">
                    <a:moveTo>
                      <a:pt x="337" y="198"/>
                    </a:moveTo>
                    <a:cubicBezTo>
                      <a:pt x="316" y="198"/>
                      <a:pt x="298" y="206"/>
                      <a:pt x="284" y="220"/>
                    </a:cubicBezTo>
                    <a:cubicBezTo>
                      <a:pt x="249" y="185"/>
                      <a:pt x="249" y="185"/>
                      <a:pt x="249" y="185"/>
                    </a:cubicBezTo>
                    <a:cubicBezTo>
                      <a:pt x="270" y="166"/>
                      <a:pt x="283" y="138"/>
                      <a:pt x="283" y="107"/>
                    </a:cubicBezTo>
                    <a:cubicBezTo>
                      <a:pt x="283" y="48"/>
                      <a:pt x="235" y="0"/>
                      <a:pt x="176" y="0"/>
                    </a:cubicBezTo>
                    <a:cubicBezTo>
                      <a:pt x="117" y="0"/>
                      <a:pt x="68" y="48"/>
                      <a:pt x="68" y="107"/>
                    </a:cubicBezTo>
                    <a:cubicBezTo>
                      <a:pt x="68" y="144"/>
                      <a:pt x="88" y="177"/>
                      <a:pt x="116" y="196"/>
                    </a:cubicBezTo>
                    <a:cubicBezTo>
                      <a:pt x="96" y="266"/>
                      <a:pt x="96" y="266"/>
                      <a:pt x="96" y="266"/>
                    </a:cubicBezTo>
                    <a:cubicBezTo>
                      <a:pt x="89" y="264"/>
                      <a:pt x="82" y="263"/>
                      <a:pt x="74" y="263"/>
                    </a:cubicBezTo>
                    <a:cubicBezTo>
                      <a:pt x="33" y="263"/>
                      <a:pt x="0" y="296"/>
                      <a:pt x="0" y="337"/>
                    </a:cubicBezTo>
                    <a:cubicBezTo>
                      <a:pt x="0" y="378"/>
                      <a:pt x="33" y="412"/>
                      <a:pt x="74" y="412"/>
                    </a:cubicBezTo>
                    <a:cubicBezTo>
                      <a:pt x="115" y="412"/>
                      <a:pt x="149" y="378"/>
                      <a:pt x="149" y="337"/>
                    </a:cubicBezTo>
                    <a:cubicBezTo>
                      <a:pt x="149" y="309"/>
                      <a:pt x="133" y="284"/>
                      <a:pt x="110" y="272"/>
                    </a:cubicBezTo>
                    <a:cubicBezTo>
                      <a:pt x="130" y="204"/>
                      <a:pt x="130" y="204"/>
                      <a:pt x="130" y="204"/>
                    </a:cubicBezTo>
                    <a:cubicBezTo>
                      <a:pt x="144" y="210"/>
                      <a:pt x="159" y="214"/>
                      <a:pt x="176" y="214"/>
                    </a:cubicBezTo>
                    <a:cubicBezTo>
                      <a:pt x="199" y="214"/>
                      <a:pt x="220" y="207"/>
                      <a:pt x="238" y="195"/>
                    </a:cubicBezTo>
                    <a:cubicBezTo>
                      <a:pt x="275" y="232"/>
                      <a:pt x="275" y="232"/>
                      <a:pt x="275" y="232"/>
                    </a:cubicBezTo>
                    <a:cubicBezTo>
                      <a:pt x="267" y="243"/>
                      <a:pt x="262" y="257"/>
                      <a:pt x="262" y="273"/>
                    </a:cubicBezTo>
                    <a:cubicBezTo>
                      <a:pt x="262" y="314"/>
                      <a:pt x="296" y="347"/>
                      <a:pt x="337" y="347"/>
                    </a:cubicBezTo>
                    <a:cubicBezTo>
                      <a:pt x="378" y="347"/>
                      <a:pt x="411" y="314"/>
                      <a:pt x="411" y="273"/>
                    </a:cubicBezTo>
                    <a:cubicBezTo>
                      <a:pt x="411" y="231"/>
                      <a:pt x="378" y="198"/>
                      <a:pt x="337" y="198"/>
                    </a:cubicBezTo>
                    <a:close/>
                    <a:moveTo>
                      <a:pt x="134" y="337"/>
                    </a:moveTo>
                    <a:cubicBezTo>
                      <a:pt x="134" y="370"/>
                      <a:pt x="107" y="397"/>
                      <a:pt x="74" y="397"/>
                    </a:cubicBezTo>
                    <a:cubicBezTo>
                      <a:pt x="41" y="397"/>
                      <a:pt x="14" y="370"/>
                      <a:pt x="14" y="337"/>
                    </a:cubicBezTo>
                    <a:cubicBezTo>
                      <a:pt x="14" y="304"/>
                      <a:pt x="41" y="278"/>
                      <a:pt x="74" y="278"/>
                    </a:cubicBezTo>
                    <a:cubicBezTo>
                      <a:pt x="107" y="278"/>
                      <a:pt x="134" y="304"/>
                      <a:pt x="134" y="337"/>
                    </a:cubicBezTo>
                    <a:close/>
                    <a:moveTo>
                      <a:pt x="83" y="107"/>
                    </a:moveTo>
                    <a:cubicBezTo>
                      <a:pt x="83" y="56"/>
                      <a:pt x="125" y="14"/>
                      <a:pt x="176" y="14"/>
                    </a:cubicBezTo>
                    <a:cubicBezTo>
                      <a:pt x="227" y="14"/>
                      <a:pt x="268" y="56"/>
                      <a:pt x="268" y="107"/>
                    </a:cubicBezTo>
                    <a:cubicBezTo>
                      <a:pt x="268" y="158"/>
                      <a:pt x="227" y="200"/>
                      <a:pt x="176" y="200"/>
                    </a:cubicBezTo>
                    <a:cubicBezTo>
                      <a:pt x="125" y="200"/>
                      <a:pt x="83" y="158"/>
                      <a:pt x="83" y="107"/>
                    </a:cubicBezTo>
                    <a:close/>
                    <a:moveTo>
                      <a:pt x="337" y="332"/>
                    </a:moveTo>
                    <a:cubicBezTo>
                      <a:pt x="304" y="332"/>
                      <a:pt x="277" y="306"/>
                      <a:pt x="277" y="273"/>
                    </a:cubicBezTo>
                    <a:cubicBezTo>
                      <a:pt x="277" y="240"/>
                      <a:pt x="304" y="213"/>
                      <a:pt x="337" y="213"/>
                    </a:cubicBezTo>
                    <a:cubicBezTo>
                      <a:pt x="370" y="213"/>
                      <a:pt x="397" y="240"/>
                      <a:pt x="397" y="273"/>
                    </a:cubicBezTo>
                    <a:cubicBezTo>
                      <a:pt x="397" y="306"/>
                      <a:pt x="370" y="332"/>
                      <a:pt x="337" y="33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71" tIns="34286" rIns="68571" bIns="34286"/>
              <a:lstStyle/>
              <a:p>
                <a:endParaRPr lang="en-US" altLang="zh-CN">
                  <a:latin typeface="方正仿宋简体" panose="03000509000000000000" pitchFamily="65" charset="-122"/>
                  <a:ea typeface="方正仿宋简体" panose="03000509000000000000" pitchFamily="65" charset="-122"/>
                </a:endParaRPr>
              </a:p>
            </p:txBody>
          </p:sp>
        </p:grpSp>
        <p:grpSp>
          <p:nvGrpSpPr>
            <p:cNvPr id="26636" name="稻壳儿搜索【幻雨工作室】_8"/>
            <p:cNvGrpSpPr>
              <a:grpSpLocks/>
            </p:cNvGrpSpPr>
            <p:nvPr/>
          </p:nvGrpSpPr>
          <p:grpSpPr bwMode="auto">
            <a:xfrm>
              <a:off x="6831" y="7633"/>
              <a:ext cx="1375" cy="1375"/>
              <a:chOff x="5069244" y="3295756"/>
              <a:chExt cx="554400" cy="554400"/>
            </a:xfrm>
          </p:grpSpPr>
          <p:sp>
            <p:nvSpPr>
              <p:cNvPr id="46" name="椭圆 45"/>
              <p:cNvSpPr/>
              <p:nvPr/>
            </p:nvSpPr>
            <p:spPr>
              <a:xfrm>
                <a:off x="5069095" y="3295413"/>
                <a:ext cx="554347" cy="554361"/>
              </a:xfrm>
              <a:prstGeom prst="ellipse">
                <a:avLst/>
              </a:prstGeom>
              <a:solidFill>
                <a:schemeClr val="accent4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3765" fontAlgn="auto">
                  <a:defRPr/>
                </a:pPr>
                <a:endParaRPr lang="zh-CN" altLang="en-US" sz="1900" kern="0" noProof="1">
                  <a:solidFill>
                    <a:prstClr val="white"/>
                  </a:solidFill>
                  <a:latin typeface="方正仿宋简体" panose="02010601030101010101" charset="-122"/>
                  <a:ea typeface="方正仿宋简体" panose="02010601030101010101" charset="-122"/>
                </a:endParaRPr>
              </a:p>
            </p:txBody>
          </p:sp>
          <p:sp>
            <p:nvSpPr>
              <p:cNvPr id="26638" name="Freeform 13"/>
              <p:cNvSpPr>
                <a:spLocks noEditPoints="1" noChangeArrowheads="1"/>
              </p:cNvSpPr>
              <p:nvPr/>
            </p:nvSpPr>
            <p:spPr bwMode="auto">
              <a:xfrm>
                <a:off x="5230120" y="3374754"/>
                <a:ext cx="217568" cy="401036"/>
              </a:xfrm>
              <a:custGeom>
                <a:avLst/>
                <a:gdLst>
                  <a:gd name="T0" fmla="*/ 2 w 122"/>
                  <a:gd name="T1" fmla="*/ 65 h 225"/>
                  <a:gd name="T2" fmla="*/ 14 w 122"/>
                  <a:gd name="T3" fmla="*/ 77 h 225"/>
                  <a:gd name="T4" fmla="*/ 17 w 122"/>
                  <a:gd name="T5" fmla="*/ 76 h 225"/>
                  <a:gd name="T6" fmla="*/ 119 w 122"/>
                  <a:gd name="T7" fmla="*/ 42 h 225"/>
                  <a:gd name="T8" fmla="*/ 119 w 122"/>
                  <a:gd name="T9" fmla="*/ 30 h 225"/>
                  <a:gd name="T10" fmla="*/ 105 w 122"/>
                  <a:gd name="T11" fmla="*/ 23 h 225"/>
                  <a:gd name="T12" fmla="*/ 3 w 122"/>
                  <a:gd name="T13" fmla="*/ 57 h 225"/>
                  <a:gd name="T14" fmla="*/ 108 w 122"/>
                  <a:gd name="T15" fmla="*/ 28 h 225"/>
                  <a:gd name="T16" fmla="*/ 114 w 122"/>
                  <a:gd name="T17" fmla="*/ 35 h 225"/>
                  <a:gd name="T18" fmla="*/ 111 w 122"/>
                  <a:gd name="T19" fmla="*/ 42 h 225"/>
                  <a:gd name="T20" fmla="*/ 14 w 122"/>
                  <a:gd name="T21" fmla="*/ 71 h 225"/>
                  <a:gd name="T22" fmla="*/ 9 w 122"/>
                  <a:gd name="T23" fmla="*/ 67 h 225"/>
                  <a:gd name="T24" fmla="*/ 8 w 122"/>
                  <a:gd name="T25" fmla="*/ 59 h 225"/>
                  <a:gd name="T26" fmla="*/ 106 w 122"/>
                  <a:gd name="T27" fmla="*/ 28 h 225"/>
                  <a:gd name="T28" fmla="*/ 14 w 122"/>
                  <a:gd name="T29" fmla="*/ 43 h 225"/>
                  <a:gd name="T30" fmla="*/ 66 w 122"/>
                  <a:gd name="T31" fmla="*/ 28 h 225"/>
                  <a:gd name="T32" fmla="*/ 73 w 122"/>
                  <a:gd name="T33" fmla="*/ 10 h 225"/>
                  <a:gd name="T34" fmla="*/ 9 w 122"/>
                  <a:gd name="T35" fmla="*/ 17 h 225"/>
                  <a:gd name="T36" fmla="*/ 3 w 122"/>
                  <a:gd name="T37" fmla="*/ 35 h 225"/>
                  <a:gd name="T38" fmla="*/ 61 w 122"/>
                  <a:gd name="T39" fmla="*/ 8 h 225"/>
                  <a:gd name="T40" fmla="*/ 67 w 122"/>
                  <a:gd name="T41" fmla="*/ 12 h 225"/>
                  <a:gd name="T42" fmla="*/ 65 w 122"/>
                  <a:gd name="T43" fmla="*/ 22 h 225"/>
                  <a:gd name="T44" fmla="*/ 14 w 122"/>
                  <a:gd name="T45" fmla="*/ 37 h 225"/>
                  <a:gd name="T46" fmla="*/ 8 w 122"/>
                  <a:gd name="T47" fmla="*/ 30 h 225"/>
                  <a:gd name="T48" fmla="*/ 120 w 122"/>
                  <a:gd name="T49" fmla="*/ 101 h 225"/>
                  <a:gd name="T50" fmla="*/ 105 w 122"/>
                  <a:gd name="T51" fmla="*/ 90 h 225"/>
                  <a:gd name="T52" fmla="*/ 72 w 122"/>
                  <a:gd name="T53" fmla="*/ 110 h 225"/>
                  <a:gd name="T54" fmla="*/ 55 w 122"/>
                  <a:gd name="T55" fmla="*/ 138 h 225"/>
                  <a:gd name="T56" fmla="*/ 53 w 122"/>
                  <a:gd name="T57" fmla="*/ 99 h 225"/>
                  <a:gd name="T58" fmla="*/ 119 w 122"/>
                  <a:gd name="T59" fmla="*/ 76 h 225"/>
                  <a:gd name="T60" fmla="*/ 119 w 122"/>
                  <a:gd name="T61" fmla="*/ 64 h 225"/>
                  <a:gd name="T62" fmla="*/ 9 w 122"/>
                  <a:gd name="T63" fmla="*/ 85 h 225"/>
                  <a:gd name="T64" fmla="*/ 1 w 122"/>
                  <a:gd name="T65" fmla="*/ 97 h 225"/>
                  <a:gd name="T66" fmla="*/ 3 w 122"/>
                  <a:gd name="T67" fmla="*/ 102 h 225"/>
                  <a:gd name="T68" fmla="*/ 11 w 122"/>
                  <a:gd name="T69" fmla="*/ 110 h 225"/>
                  <a:gd name="T70" fmla="*/ 28 w 122"/>
                  <a:gd name="T71" fmla="*/ 121 h 225"/>
                  <a:gd name="T72" fmla="*/ 17 w 122"/>
                  <a:gd name="T73" fmla="*/ 138 h 225"/>
                  <a:gd name="T74" fmla="*/ 40 w 122"/>
                  <a:gd name="T75" fmla="*/ 209 h 225"/>
                  <a:gd name="T76" fmla="*/ 53 w 122"/>
                  <a:gd name="T77" fmla="*/ 225 h 225"/>
                  <a:gd name="T78" fmla="*/ 87 w 122"/>
                  <a:gd name="T79" fmla="*/ 214 h 225"/>
                  <a:gd name="T80" fmla="*/ 110 w 122"/>
                  <a:gd name="T81" fmla="*/ 187 h 225"/>
                  <a:gd name="T82" fmla="*/ 99 w 122"/>
                  <a:gd name="T83" fmla="*/ 138 h 225"/>
                  <a:gd name="T84" fmla="*/ 104 w 122"/>
                  <a:gd name="T85" fmla="*/ 117 h 225"/>
                  <a:gd name="T86" fmla="*/ 120 w 122"/>
                  <a:gd name="T87" fmla="*/ 101 h 225"/>
                  <a:gd name="T88" fmla="*/ 47 w 122"/>
                  <a:gd name="T89" fmla="*/ 101 h 225"/>
                  <a:gd name="T90" fmla="*/ 49 w 122"/>
                  <a:gd name="T91" fmla="*/ 138 h 225"/>
                  <a:gd name="T92" fmla="*/ 35 w 122"/>
                  <a:gd name="T93" fmla="*/ 121 h 225"/>
                  <a:gd name="T94" fmla="*/ 24 w 122"/>
                  <a:gd name="T95" fmla="*/ 108 h 225"/>
                  <a:gd name="T96" fmla="*/ 12 w 122"/>
                  <a:gd name="T97" fmla="*/ 104 h 225"/>
                  <a:gd name="T98" fmla="*/ 8 w 122"/>
                  <a:gd name="T99" fmla="*/ 97 h 225"/>
                  <a:gd name="T100" fmla="*/ 8 w 122"/>
                  <a:gd name="T101" fmla="*/ 93 h 225"/>
                  <a:gd name="T102" fmla="*/ 12 w 122"/>
                  <a:gd name="T103" fmla="*/ 90 h 225"/>
                  <a:gd name="T104" fmla="*/ 24 w 122"/>
                  <a:gd name="T105" fmla="*/ 86 h 225"/>
                  <a:gd name="T106" fmla="*/ 108 w 122"/>
                  <a:gd name="T107" fmla="*/ 62 h 225"/>
                  <a:gd name="T108" fmla="*/ 114 w 122"/>
                  <a:gd name="T109" fmla="*/ 69 h 225"/>
                  <a:gd name="T110" fmla="*/ 111 w 122"/>
                  <a:gd name="T111" fmla="*/ 76 h 225"/>
                  <a:gd name="T112" fmla="*/ 43 w 122"/>
                  <a:gd name="T113" fmla="*/ 98 h 225"/>
                  <a:gd name="T114" fmla="*/ 103 w 122"/>
                  <a:gd name="T115" fmla="*/ 111 h 225"/>
                  <a:gd name="T116" fmla="*/ 92 w 122"/>
                  <a:gd name="T117" fmla="*/ 138 h 225"/>
                  <a:gd name="T118" fmla="*/ 78 w 122"/>
                  <a:gd name="T119" fmla="*/ 110 h 225"/>
                  <a:gd name="T120" fmla="*/ 106 w 122"/>
                  <a:gd name="T121" fmla="*/ 96 h 225"/>
                  <a:gd name="T122" fmla="*/ 114 w 122"/>
                  <a:gd name="T123" fmla="*/ 103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22" h="225">
                    <a:moveTo>
                      <a:pt x="3" y="57"/>
                    </a:moveTo>
                    <a:cubicBezTo>
                      <a:pt x="1" y="59"/>
                      <a:pt x="1" y="62"/>
                      <a:pt x="2" y="65"/>
                    </a:cubicBezTo>
                    <a:cubicBezTo>
                      <a:pt x="3" y="69"/>
                      <a:pt x="3" y="69"/>
                      <a:pt x="3" y="69"/>
                    </a:cubicBezTo>
                    <a:cubicBezTo>
                      <a:pt x="4" y="74"/>
                      <a:pt x="9" y="77"/>
                      <a:pt x="14" y="77"/>
                    </a:cubicBezTo>
                    <a:cubicBezTo>
                      <a:pt x="14" y="77"/>
                      <a:pt x="14" y="77"/>
                      <a:pt x="14" y="77"/>
                    </a:cubicBezTo>
                    <a:cubicBezTo>
                      <a:pt x="15" y="77"/>
                      <a:pt x="16" y="77"/>
                      <a:pt x="17" y="76"/>
                    </a:cubicBezTo>
                    <a:cubicBezTo>
                      <a:pt x="112" y="48"/>
                      <a:pt x="112" y="48"/>
                      <a:pt x="112" y="48"/>
                    </a:cubicBezTo>
                    <a:cubicBezTo>
                      <a:pt x="115" y="47"/>
                      <a:pt x="118" y="45"/>
                      <a:pt x="119" y="42"/>
                    </a:cubicBezTo>
                    <a:cubicBezTo>
                      <a:pt x="120" y="40"/>
                      <a:pt x="121" y="37"/>
                      <a:pt x="120" y="34"/>
                    </a:cubicBezTo>
                    <a:cubicBezTo>
                      <a:pt x="119" y="30"/>
                      <a:pt x="119" y="30"/>
                      <a:pt x="119" y="30"/>
                    </a:cubicBezTo>
                    <a:cubicBezTo>
                      <a:pt x="117" y="25"/>
                      <a:pt x="113" y="22"/>
                      <a:pt x="108" y="22"/>
                    </a:cubicBezTo>
                    <a:cubicBezTo>
                      <a:pt x="107" y="22"/>
                      <a:pt x="106" y="22"/>
                      <a:pt x="105" y="23"/>
                    </a:cubicBezTo>
                    <a:cubicBezTo>
                      <a:pt x="9" y="51"/>
                      <a:pt x="9" y="51"/>
                      <a:pt x="9" y="51"/>
                    </a:cubicBezTo>
                    <a:cubicBezTo>
                      <a:pt x="6" y="52"/>
                      <a:pt x="4" y="54"/>
                      <a:pt x="3" y="57"/>
                    </a:cubicBezTo>
                    <a:close/>
                    <a:moveTo>
                      <a:pt x="106" y="28"/>
                    </a:moveTo>
                    <a:cubicBezTo>
                      <a:pt x="107" y="28"/>
                      <a:pt x="107" y="28"/>
                      <a:pt x="108" y="28"/>
                    </a:cubicBezTo>
                    <a:cubicBezTo>
                      <a:pt x="110" y="28"/>
                      <a:pt x="112" y="30"/>
                      <a:pt x="113" y="32"/>
                    </a:cubicBezTo>
                    <a:cubicBezTo>
                      <a:pt x="114" y="35"/>
                      <a:pt x="114" y="35"/>
                      <a:pt x="114" y="35"/>
                    </a:cubicBezTo>
                    <a:cubicBezTo>
                      <a:pt x="115" y="37"/>
                      <a:pt x="114" y="38"/>
                      <a:pt x="114" y="40"/>
                    </a:cubicBezTo>
                    <a:cubicBezTo>
                      <a:pt x="113" y="41"/>
                      <a:pt x="112" y="42"/>
                      <a:pt x="111" y="42"/>
                    </a:cubicBezTo>
                    <a:cubicBezTo>
                      <a:pt x="15" y="71"/>
                      <a:pt x="15" y="71"/>
                      <a:pt x="15" y="71"/>
                    </a:cubicBezTo>
                    <a:cubicBezTo>
                      <a:pt x="15" y="71"/>
                      <a:pt x="14" y="71"/>
                      <a:pt x="14" y="71"/>
                    </a:cubicBezTo>
                    <a:cubicBezTo>
                      <a:pt x="14" y="71"/>
                      <a:pt x="14" y="71"/>
                      <a:pt x="14" y="71"/>
                    </a:cubicBezTo>
                    <a:cubicBezTo>
                      <a:pt x="11" y="71"/>
                      <a:pt x="9" y="69"/>
                      <a:pt x="9" y="67"/>
                    </a:cubicBezTo>
                    <a:cubicBezTo>
                      <a:pt x="8" y="63"/>
                      <a:pt x="8" y="63"/>
                      <a:pt x="8" y="63"/>
                    </a:cubicBezTo>
                    <a:cubicBezTo>
                      <a:pt x="7" y="62"/>
                      <a:pt x="7" y="61"/>
                      <a:pt x="8" y="59"/>
                    </a:cubicBezTo>
                    <a:cubicBezTo>
                      <a:pt x="9" y="58"/>
                      <a:pt x="10" y="57"/>
                      <a:pt x="11" y="57"/>
                    </a:cubicBezTo>
                    <a:lnTo>
                      <a:pt x="106" y="28"/>
                    </a:lnTo>
                    <a:close/>
                    <a:moveTo>
                      <a:pt x="3" y="35"/>
                    </a:moveTo>
                    <a:cubicBezTo>
                      <a:pt x="4" y="40"/>
                      <a:pt x="9" y="43"/>
                      <a:pt x="14" y="43"/>
                    </a:cubicBezTo>
                    <a:cubicBezTo>
                      <a:pt x="15" y="43"/>
                      <a:pt x="16" y="43"/>
                      <a:pt x="17" y="43"/>
                    </a:cubicBezTo>
                    <a:cubicBezTo>
                      <a:pt x="66" y="28"/>
                      <a:pt x="66" y="28"/>
                      <a:pt x="66" y="28"/>
                    </a:cubicBezTo>
                    <a:cubicBezTo>
                      <a:pt x="72" y="26"/>
                      <a:pt x="76" y="19"/>
                      <a:pt x="74" y="13"/>
                    </a:cubicBezTo>
                    <a:cubicBezTo>
                      <a:pt x="73" y="10"/>
                      <a:pt x="73" y="10"/>
                      <a:pt x="73" y="10"/>
                    </a:cubicBezTo>
                    <a:cubicBezTo>
                      <a:pt x="71" y="4"/>
                      <a:pt x="65" y="0"/>
                      <a:pt x="59" y="2"/>
                    </a:cubicBezTo>
                    <a:cubicBezTo>
                      <a:pt x="9" y="17"/>
                      <a:pt x="9" y="17"/>
                      <a:pt x="9" y="17"/>
                    </a:cubicBezTo>
                    <a:cubicBezTo>
                      <a:pt x="3" y="19"/>
                      <a:pt x="0" y="25"/>
                      <a:pt x="2" y="31"/>
                    </a:cubicBezTo>
                    <a:lnTo>
                      <a:pt x="3" y="35"/>
                    </a:lnTo>
                    <a:close/>
                    <a:moveTo>
                      <a:pt x="11" y="23"/>
                    </a:moveTo>
                    <a:cubicBezTo>
                      <a:pt x="61" y="8"/>
                      <a:pt x="61" y="8"/>
                      <a:pt x="61" y="8"/>
                    </a:cubicBezTo>
                    <a:cubicBezTo>
                      <a:pt x="61" y="8"/>
                      <a:pt x="62" y="8"/>
                      <a:pt x="62" y="8"/>
                    </a:cubicBezTo>
                    <a:cubicBezTo>
                      <a:pt x="64" y="8"/>
                      <a:pt x="67" y="9"/>
                      <a:pt x="67" y="12"/>
                    </a:cubicBezTo>
                    <a:cubicBezTo>
                      <a:pt x="68" y="15"/>
                      <a:pt x="68" y="15"/>
                      <a:pt x="68" y="15"/>
                    </a:cubicBezTo>
                    <a:cubicBezTo>
                      <a:pt x="69" y="18"/>
                      <a:pt x="68" y="21"/>
                      <a:pt x="65" y="22"/>
                    </a:cubicBezTo>
                    <a:cubicBezTo>
                      <a:pt x="15" y="37"/>
                      <a:pt x="15" y="37"/>
                      <a:pt x="15" y="37"/>
                    </a:cubicBezTo>
                    <a:cubicBezTo>
                      <a:pt x="15" y="37"/>
                      <a:pt x="14" y="37"/>
                      <a:pt x="14" y="37"/>
                    </a:cubicBezTo>
                    <a:cubicBezTo>
                      <a:pt x="11" y="37"/>
                      <a:pt x="9" y="36"/>
                      <a:pt x="9" y="33"/>
                    </a:cubicBezTo>
                    <a:cubicBezTo>
                      <a:pt x="8" y="30"/>
                      <a:pt x="8" y="30"/>
                      <a:pt x="8" y="30"/>
                    </a:cubicBezTo>
                    <a:cubicBezTo>
                      <a:pt x="7" y="27"/>
                      <a:pt x="8" y="24"/>
                      <a:pt x="11" y="23"/>
                    </a:cubicBezTo>
                    <a:close/>
                    <a:moveTo>
                      <a:pt x="120" y="101"/>
                    </a:moveTo>
                    <a:cubicBezTo>
                      <a:pt x="119" y="97"/>
                      <a:pt x="119" y="97"/>
                      <a:pt x="119" y="97"/>
                    </a:cubicBezTo>
                    <a:cubicBezTo>
                      <a:pt x="117" y="92"/>
                      <a:pt x="110" y="88"/>
                      <a:pt x="105" y="90"/>
                    </a:cubicBezTo>
                    <a:cubicBezTo>
                      <a:pt x="82" y="96"/>
                      <a:pt x="82" y="96"/>
                      <a:pt x="82" y="96"/>
                    </a:cubicBezTo>
                    <a:cubicBezTo>
                      <a:pt x="76" y="98"/>
                      <a:pt x="72" y="104"/>
                      <a:pt x="72" y="110"/>
                    </a:cubicBezTo>
                    <a:cubicBezTo>
                      <a:pt x="72" y="138"/>
                      <a:pt x="72" y="138"/>
                      <a:pt x="72" y="138"/>
                    </a:cubicBezTo>
                    <a:cubicBezTo>
                      <a:pt x="55" y="138"/>
                      <a:pt x="55" y="138"/>
                      <a:pt x="55" y="138"/>
                    </a:cubicBezTo>
                    <a:cubicBezTo>
                      <a:pt x="55" y="106"/>
                      <a:pt x="55" y="106"/>
                      <a:pt x="55" y="106"/>
                    </a:cubicBezTo>
                    <a:cubicBezTo>
                      <a:pt x="55" y="104"/>
                      <a:pt x="54" y="101"/>
                      <a:pt x="53" y="99"/>
                    </a:cubicBezTo>
                    <a:cubicBezTo>
                      <a:pt x="112" y="82"/>
                      <a:pt x="112" y="82"/>
                      <a:pt x="112" y="82"/>
                    </a:cubicBezTo>
                    <a:cubicBezTo>
                      <a:pt x="115" y="81"/>
                      <a:pt x="118" y="79"/>
                      <a:pt x="119" y="76"/>
                    </a:cubicBezTo>
                    <a:cubicBezTo>
                      <a:pt x="120" y="73"/>
                      <a:pt x="121" y="70"/>
                      <a:pt x="120" y="67"/>
                    </a:cubicBezTo>
                    <a:cubicBezTo>
                      <a:pt x="119" y="64"/>
                      <a:pt x="119" y="64"/>
                      <a:pt x="119" y="64"/>
                    </a:cubicBezTo>
                    <a:cubicBezTo>
                      <a:pt x="117" y="58"/>
                      <a:pt x="110" y="54"/>
                      <a:pt x="105" y="56"/>
                    </a:cubicBezTo>
                    <a:cubicBezTo>
                      <a:pt x="9" y="85"/>
                      <a:pt x="9" y="85"/>
                      <a:pt x="9" y="85"/>
                    </a:cubicBezTo>
                    <a:cubicBezTo>
                      <a:pt x="6" y="86"/>
                      <a:pt x="4" y="88"/>
                      <a:pt x="3" y="90"/>
                    </a:cubicBezTo>
                    <a:cubicBezTo>
                      <a:pt x="1" y="92"/>
                      <a:pt x="1" y="95"/>
                      <a:pt x="1" y="97"/>
                    </a:cubicBezTo>
                    <a:cubicBezTo>
                      <a:pt x="2" y="98"/>
                      <a:pt x="2" y="98"/>
                      <a:pt x="2" y="99"/>
                    </a:cubicBezTo>
                    <a:cubicBezTo>
                      <a:pt x="3" y="102"/>
                      <a:pt x="3" y="102"/>
                      <a:pt x="3" y="102"/>
                    </a:cubicBezTo>
                    <a:cubicBezTo>
                      <a:pt x="4" y="106"/>
                      <a:pt x="7" y="109"/>
                      <a:pt x="10" y="110"/>
                    </a:cubicBezTo>
                    <a:cubicBezTo>
                      <a:pt x="11" y="110"/>
                      <a:pt x="11" y="110"/>
                      <a:pt x="11" y="110"/>
                    </a:cubicBezTo>
                    <a:cubicBezTo>
                      <a:pt x="23" y="113"/>
                      <a:pt x="23" y="113"/>
                      <a:pt x="23" y="113"/>
                    </a:cubicBezTo>
                    <a:cubicBezTo>
                      <a:pt x="26" y="114"/>
                      <a:pt x="28" y="118"/>
                      <a:pt x="28" y="121"/>
                    </a:cubicBezTo>
                    <a:cubicBezTo>
                      <a:pt x="28" y="138"/>
                      <a:pt x="28" y="138"/>
                      <a:pt x="28" y="138"/>
                    </a:cubicBezTo>
                    <a:cubicBezTo>
                      <a:pt x="17" y="138"/>
                      <a:pt x="17" y="138"/>
                      <a:pt x="17" y="138"/>
                    </a:cubicBezTo>
                    <a:cubicBezTo>
                      <a:pt x="17" y="187"/>
                      <a:pt x="17" y="187"/>
                      <a:pt x="17" y="187"/>
                    </a:cubicBezTo>
                    <a:cubicBezTo>
                      <a:pt x="17" y="199"/>
                      <a:pt x="28" y="208"/>
                      <a:pt x="40" y="209"/>
                    </a:cubicBezTo>
                    <a:cubicBezTo>
                      <a:pt x="40" y="214"/>
                      <a:pt x="40" y="214"/>
                      <a:pt x="40" y="214"/>
                    </a:cubicBezTo>
                    <a:cubicBezTo>
                      <a:pt x="40" y="220"/>
                      <a:pt x="46" y="225"/>
                      <a:pt x="53" y="225"/>
                    </a:cubicBezTo>
                    <a:cubicBezTo>
                      <a:pt x="74" y="225"/>
                      <a:pt x="74" y="225"/>
                      <a:pt x="74" y="225"/>
                    </a:cubicBezTo>
                    <a:cubicBezTo>
                      <a:pt x="81" y="225"/>
                      <a:pt x="87" y="220"/>
                      <a:pt x="87" y="214"/>
                    </a:cubicBezTo>
                    <a:cubicBezTo>
                      <a:pt x="87" y="209"/>
                      <a:pt x="87" y="209"/>
                      <a:pt x="87" y="209"/>
                    </a:cubicBezTo>
                    <a:cubicBezTo>
                      <a:pt x="99" y="208"/>
                      <a:pt x="110" y="199"/>
                      <a:pt x="110" y="187"/>
                    </a:cubicBezTo>
                    <a:cubicBezTo>
                      <a:pt x="110" y="138"/>
                      <a:pt x="110" y="138"/>
                      <a:pt x="110" y="138"/>
                    </a:cubicBezTo>
                    <a:cubicBezTo>
                      <a:pt x="99" y="138"/>
                      <a:pt x="99" y="138"/>
                      <a:pt x="99" y="138"/>
                    </a:cubicBezTo>
                    <a:cubicBezTo>
                      <a:pt x="99" y="125"/>
                      <a:pt x="99" y="125"/>
                      <a:pt x="99" y="125"/>
                    </a:cubicBezTo>
                    <a:cubicBezTo>
                      <a:pt x="99" y="122"/>
                      <a:pt x="101" y="118"/>
                      <a:pt x="104" y="117"/>
                    </a:cubicBezTo>
                    <a:cubicBezTo>
                      <a:pt x="112" y="115"/>
                      <a:pt x="112" y="115"/>
                      <a:pt x="112" y="115"/>
                    </a:cubicBezTo>
                    <a:cubicBezTo>
                      <a:pt x="118" y="113"/>
                      <a:pt x="122" y="107"/>
                      <a:pt x="120" y="101"/>
                    </a:cubicBezTo>
                    <a:close/>
                    <a:moveTo>
                      <a:pt x="43" y="98"/>
                    </a:moveTo>
                    <a:cubicBezTo>
                      <a:pt x="45" y="99"/>
                      <a:pt x="46" y="100"/>
                      <a:pt x="47" y="101"/>
                    </a:cubicBezTo>
                    <a:cubicBezTo>
                      <a:pt x="48" y="103"/>
                      <a:pt x="49" y="104"/>
                      <a:pt x="49" y="106"/>
                    </a:cubicBezTo>
                    <a:cubicBezTo>
                      <a:pt x="49" y="138"/>
                      <a:pt x="49" y="138"/>
                      <a:pt x="49" y="138"/>
                    </a:cubicBezTo>
                    <a:cubicBezTo>
                      <a:pt x="35" y="138"/>
                      <a:pt x="35" y="138"/>
                      <a:pt x="35" y="138"/>
                    </a:cubicBezTo>
                    <a:cubicBezTo>
                      <a:pt x="35" y="121"/>
                      <a:pt x="35" y="121"/>
                      <a:pt x="35" y="121"/>
                    </a:cubicBezTo>
                    <a:cubicBezTo>
                      <a:pt x="35" y="116"/>
                      <a:pt x="30" y="110"/>
                      <a:pt x="25" y="108"/>
                    </a:cubicBezTo>
                    <a:cubicBezTo>
                      <a:pt x="25" y="108"/>
                      <a:pt x="24" y="108"/>
                      <a:pt x="24" y="108"/>
                    </a:cubicBezTo>
                    <a:cubicBezTo>
                      <a:pt x="13" y="104"/>
                      <a:pt x="13" y="104"/>
                      <a:pt x="13" y="104"/>
                    </a:cubicBezTo>
                    <a:cubicBezTo>
                      <a:pt x="12" y="104"/>
                      <a:pt x="12" y="104"/>
                      <a:pt x="12" y="104"/>
                    </a:cubicBezTo>
                    <a:cubicBezTo>
                      <a:pt x="10" y="104"/>
                      <a:pt x="9" y="102"/>
                      <a:pt x="9" y="101"/>
                    </a:cubicBezTo>
                    <a:cubicBezTo>
                      <a:pt x="8" y="97"/>
                      <a:pt x="8" y="97"/>
                      <a:pt x="8" y="97"/>
                    </a:cubicBezTo>
                    <a:cubicBezTo>
                      <a:pt x="8" y="97"/>
                      <a:pt x="8" y="97"/>
                      <a:pt x="8" y="97"/>
                    </a:cubicBezTo>
                    <a:cubicBezTo>
                      <a:pt x="7" y="96"/>
                      <a:pt x="7" y="94"/>
                      <a:pt x="8" y="93"/>
                    </a:cubicBezTo>
                    <a:cubicBezTo>
                      <a:pt x="9" y="92"/>
                      <a:pt x="10" y="91"/>
                      <a:pt x="11" y="90"/>
                    </a:cubicBezTo>
                    <a:cubicBezTo>
                      <a:pt x="12" y="90"/>
                      <a:pt x="12" y="90"/>
                      <a:pt x="12" y="90"/>
                    </a:cubicBezTo>
                    <a:cubicBezTo>
                      <a:pt x="13" y="90"/>
                      <a:pt x="13" y="90"/>
                      <a:pt x="13" y="90"/>
                    </a:cubicBezTo>
                    <a:cubicBezTo>
                      <a:pt x="24" y="86"/>
                      <a:pt x="24" y="86"/>
                      <a:pt x="24" y="86"/>
                    </a:cubicBezTo>
                    <a:cubicBezTo>
                      <a:pt x="106" y="62"/>
                      <a:pt x="106" y="62"/>
                      <a:pt x="106" y="62"/>
                    </a:cubicBezTo>
                    <a:cubicBezTo>
                      <a:pt x="107" y="62"/>
                      <a:pt x="107" y="62"/>
                      <a:pt x="108" y="62"/>
                    </a:cubicBezTo>
                    <a:cubicBezTo>
                      <a:pt x="110" y="62"/>
                      <a:pt x="112" y="63"/>
                      <a:pt x="113" y="66"/>
                    </a:cubicBezTo>
                    <a:cubicBezTo>
                      <a:pt x="114" y="69"/>
                      <a:pt x="114" y="69"/>
                      <a:pt x="114" y="69"/>
                    </a:cubicBezTo>
                    <a:cubicBezTo>
                      <a:pt x="115" y="71"/>
                      <a:pt x="114" y="72"/>
                      <a:pt x="114" y="73"/>
                    </a:cubicBezTo>
                    <a:cubicBezTo>
                      <a:pt x="113" y="74"/>
                      <a:pt x="112" y="75"/>
                      <a:pt x="111" y="76"/>
                    </a:cubicBezTo>
                    <a:cubicBezTo>
                      <a:pt x="49" y="94"/>
                      <a:pt x="49" y="94"/>
                      <a:pt x="49" y="94"/>
                    </a:cubicBezTo>
                    <a:cubicBezTo>
                      <a:pt x="39" y="97"/>
                      <a:pt x="43" y="98"/>
                      <a:pt x="43" y="98"/>
                    </a:cubicBezTo>
                    <a:close/>
                    <a:moveTo>
                      <a:pt x="111" y="109"/>
                    </a:moveTo>
                    <a:cubicBezTo>
                      <a:pt x="103" y="111"/>
                      <a:pt x="103" y="111"/>
                      <a:pt x="103" y="111"/>
                    </a:cubicBezTo>
                    <a:cubicBezTo>
                      <a:pt x="97" y="113"/>
                      <a:pt x="92" y="119"/>
                      <a:pt x="92" y="125"/>
                    </a:cubicBezTo>
                    <a:cubicBezTo>
                      <a:pt x="92" y="138"/>
                      <a:pt x="92" y="138"/>
                      <a:pt x="92" y="138"/>
                    </a:cubicBezTo>
                    <a:cubicBezTo>
                      <a:pt x="78" y="138"/>
                      <a:pt x="78" y="138"/>
                      <a:pt x="78" y="138"/>
                    </a:cubicBezTo>
                    <a:cubicBezTo>
                      <a:pt x="78" y="110"/>
                      <a:pt x="78" y="110"/>
                      <a:pt x="78" y="110"/>
                    </a:cubicBezTo>
                    <a:cubicBezTo>
                      <a:pt x="78" y="107"/>
                      <a:pt x="81" y="103"/>
                      <a:pt x="84" y="102"/>
                    </a:cubicBezTo>
                    <a:cubicBezTo>
                      <a:pt x="106" y="96"/>
                      <a:pt x="106" y="96"/>
                      <a:pt x="106" y="96"/>
                    </a:cubicBezTo>
                    <a:cubicBezTo>
                      <a:pt x="109" y="95"/>
                      <a:pt x="112" y="96"/>
                      <a:pt x="113" y="99"/>
                    </a:cubicBezTo>
                    <a:cubicBezTo>
                      <a:pt x="114" y="103"/>
                      <a:pt x="114" y="103"/>
                      <a:pt x="114" y="103"/>
                    </a:cubicBezTo>
                    <a:cubicBezTo>
                      <a:pt x="115" y="106"/>
                      <a:pt x="113" y="109"/>
                      <a:pt x="111" y="10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71" tIns="34286" rIns="68571" bIns="34286"/>
              <a:lstStyle/>
              <a:p>
                <a:endParaRPr lang="en-US" altLang="zh-CN">
                  <a:latin typeface="方正仿宋简体" panose="03000509000000000000" pitchFamily="65" charset="-122"/>
                  <a:ea typeface="方正仿宋简体" panose="03000509000000000000" pitchFamily="65" charset="-122"/>
                </a:endParaRPr>
              </a:p>
            </p:txBody>
          </p:sp>
        </p:grpSp>
        <p:grpSp>
          <p:nvGrpSpPr>
            <p:cNvPr id="26639" name="稻壳儿搜索【幻雨工作室】_9"/>
            <p:cNvGrpSpPr>
              <a:grpSpLocks/>
            </p:cNvGrpSpPr>
            <p:nvPr/>
          </p:nvGrpSpPr>
          <p:grpSpPr bwMode="auto">
            <a:xfrm>
              <a:off x="3020" y="2585"/>
              <a:ext cx="2938" cy="7203"/>
              <a:chOff x="10256838" y="1484313"/>
              <a:chExt cx="1163638" cy="2852737"/>
            </a:xfrm>
          </p:grpSpPr>
          <p:sp>
            <p:nvSpPr>
              <p:cNvPr id="26640" name="Freeform 33"/>
              <p:cNvSpPr>
                <a:spLocks noChangeArrowheads="1"/>
              </p:cNvSpPr>
              <p:nvPr/>
            </p:nvSpPr>
            <p:spPr bwMode="auto">
              <a:xfrm>
                <a:off x="10591801" y="1736725"/>
                <a:ext cx="188913" cy="273050"/>
              </a:xfrm>
              <a:custGeom>
                <a:avLst/>
                <a:gdLst>
                  <a:gd name="T0" fmla="*/ 0 w 132"/>
                  <a:gd name="T1" fmla="*/ 83 h 190"/>
                  <a:gd name="T2" fmla="*/ 5 w 132"/>
                  <a:gd name="T3" fmla="*/ 7 h 190"/>
                  <a:gd name="T4" fmla="*/ 90 w 132"/>
                  <a:gd name="T5" fmla="*/ 44 h 190"/>
                  <a:gd name="T6" fmla="*/ 124 w 132"/>
                  <a:gd name="T7" fmla="*/ 131 h 190"/>
                  <a:gd name="T8" fmla="*/ 62 w 132"/>
                  <a:gd name="T9" fmla="*/ 190 h 190"/>
                  <a:gd name="T10" fmla="*/ 0 w 132"/>
                  <a:gd name="T11" fmla="*/ 83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2" h="190">
                    <a:moveTo>
                      <a:pt x="0" y="83"/>
                    </a:moveTo>
                    <a:cubicBezTo>
                      <a:pt x="0" y="83"/>
                      <a:pt x="5" y="15"/>
                      <a:pt x="5" y="7"/>
                    </a:cubicBezTo>
                    <a:cubicBezTo>
                      <a:pt x="5" y="0"/>
                      <a:pt x="90" y="44"/>
                      <a:pt x="90" y="44"/>
                    </a:cubicBezTo>
                    <a:cubicBezTo>
                      <a:pt x="90" y="44"/>
                      <a:pt x="116" y="103"/>
                      <a:pt x="124" y="131"/>
                    </a:cubicBezTo>
                    <a:cubicBezTo>
                      <a:pt x="132" y="159"/>
                      <a:pt x="62" y="190"/>
                      <a:pt x="62" y="190"/>
                    </a:cubicBez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C68C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41" name="Freeform 34"/>
              <p:cNvSpPr>
                <a:spLocks noChangeArrowheads="1"/>
              </p:cNvSpPr>
              <p:nvPr/>
            </p:nvSpPr>
            <p:spPr bwMode="auto">
              <a:xfrm>
                <a:off x="10456863" y="4075113"/>
                <a:ext cx="282575" cy="261937"/>
              </a:xfrm>
              <a:custGeom>
                <a:avLst/>
                <a:gdLst>
                  <a:gd name="T0" fmla="*/ 27 w 196"/>
                  <a:gd name="T1" fmla="*/ 16 h 182"/>
                  <a:gd name="T2" fmla="*/ 16 w 196"/>
                  <a:gd name="T3" fmla="*/ 102 h 182"/>
                  <a:gd name="T4" fmla="*/ 11 w 196"/>
                  <a:gd name="T5" fmla="*/ 126 h 182"/>
                  <a:gd name="T6" fmla="*/ 38 w 196"/>
                  <a:gd name="T7" fmla="*/ 126 h 182"/>
                  <a:gd name="T8" fmla="*/ 129 w 196"/>
                  <a:gd name="T9" fmla="*/ 174 h 182"/>
                  <a:gd name="T10" fmla="*/ 196 w 196"/>
                  <a:gd name="T11" fmla="*/ 153 h 182"/>
                  <a:gd name="T12" fmla="*/ 161 w 196"/>
                  <a:gd name="T13" fmla="*/ 96 h 182"/>
                  <a:gd name="T14" fmla="*/ 121 w 196"/>
                  <a:gd name="T15" fmla="*/ 16 h 182"/>
                  <a:gd name="T16" fmla="*/ 27 w 196"/>
                  <a:gd name="T17" fmla="*/ 16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6" h="182">
                    <a:moveTo>
                      <a:pt x="27" y="16"/>
                    </a:moveTo>
                    <a:cubicBezTo>
                      <a:pt x="27" y="16"/>
                      <a:pt x="0" y="81"/>
                      <a:pt x="16" y="102"/>
                    </a:cubicBezTo>
                    <a:lnTo>
                      <a:pt x="11" y="126"/>
                    </a:lnTo>
                    <a:lnTo>
                      <a:pt x="38" y="126"/>
                    </a:lnTo>
                    <a:cubicBezTo>
                      <a:pt x="38" y="126"/>
                      <a:pt x="46" y="182"/>
                      <a:pt x="129" y="174"/>
                    </a:cubicBezTo>
                    <a:lnTo>
                      <a:pt x="196" y="153"/>
                    </a:lnTo>
                    <a:cubicBezTo>
                      <a:pt x="196" y="153"/>
                      <a:pt x="166" y="103"/>
                      <a:pt x="161" y="96"/>
                    </a:cubicBezTo>
                    <a:cubicBezTo>
                      <a:pt x="156" y="89"/>
                      <a:pt x="124" y="33"/>
                      <a:pt x="121" y="16"/>
                    </a:cubicBezTo>
                    <a:cubicBezTo>
                      <a:pt x="118" y="0"/>
                      <a:pt x="27" y="16"/>
                      <a:pt x="27" y="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42" name="Freeform 35"/>
              <p:cNvSpPr>
                <a:spLocks noChangeArrowheads="1"/>
              </p:cNvSpPr>
              <p:nvPr/>
            </p:nvSpPr>
            <p:spPr bwMode="auto">
              <a:xfrm>
                <a:off x="11185526" y="2214563"/>
                <a:ext cx="234950" cy="152400"/>
              </a:xfrm>
              <a:custGeom>
                <a:avLst/>
                <a:gdLst>
                  <a:gd name="T0" fmla="*/ 29 w 163"/>
                  <a:gd name="T1" fmla="*/ 101 h 106"/>
                  <a:gd name="T2" fmla="*/ 91 w 163"/>
                  <a:gd name="T3" fmla="*/ 101 h 106"/>
                  <a:gd name="T4" fmla="*/ 163 w 163"/>
                  <a:gd name="T5" fmla="*/ 61 h 106"/>
                  <a:gd name="T6" fmla="*/ 163 w 163"/>
                  <a:gd name="T7" fmla="*/ 40 h 106"/>
                  <a:gd name="T8" fmla="*/ 120 w 163"/>
                  <a:gd name="T9" fmla="*/ 40 h 106"/>
                  <a:gd name="T10" fmla="*/ 62 w 163"/>
                  <a:gd name="T11" fmla="*/ 48 h 106"/>
                  <a:gd name="T12" fmla="*/ 48 w 163"/>
                  <a:gd name="T13" fmla="*/ 35 h 106"/>
                  <a:gd name="T14" fmla="*/ 56 w 163"/>
                  <a:gd name="T15" fmla="*/ 7 h 106"/>
                  <a:gd name="T16" fmla="*/ 29 w 163"/>
                  <a:gd name="T17" fmla="*/ 42 h 106"/>
                  <a:gd name="T18" fmla="*/ 0 w 163"/>
                  <a:gd name="T19" fmla="*/ 69 h 106"/>
                  <a:gd name="T20" fmla="*/ 29 w 163"/>
                  <a:gd name="T21" fmla="*/ 101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3" h="106">
                    <a:moveTo>
                      <a:pt x="29" y="101"/>
                    </a:moveTo>
                    <a:cubicBezTo>
                      <a:pt x="29" y="101"/>
                      <a:pt x="80" y="106"/>
                      <a:pt x="91" y="101"/>
                    </a:cubicBezTo>
                    <a:cubicBezTo>
                      <a:pt x="102" y="96"/>
                      <a:pt x="163" y="61"/>
                      <a:pt x="163" y="61"/>
                    </a:cubicBezTo>
                    <a:lnTo>
                      <a:pt x="163" y="40"/>
                    </a:lnTo>
                    <a:cubicBezTo>
                      <a:pt x="163" y="40"/>
                      <a:pt x="131" y="29"/>
                      <a:pt x="120" y="40"/>
                    </a:cubicBezTo>
                    <a:cubicBezTo>
                      <a:pt x="120" y="40"/>
                      <a:pt x="72" y="48"/>
                      <a:pt x="62" y="48"/>
                    </a:cubicBezTo>
                    <a:lnTo>
                      <a:pt x="48" y="35"/>
                    </a:lnTo>
                    <a:cubicBezTo>
                      <a:pt x="48" y="35"/>
                      <a:pt x="64" y="16"/>
                      <a:pt x="56" y="7"/>
                    </a:cubicBezTo>
                    <a:cubicBezTo>
                      <a:pt x="48" y="0"/>
                      <a:pt x="29" y="42"/>
                      <a:pt x="29" y="42"/>
                    </a:cubicBezTo>
                    <a:lnTo>
                      <a:pt x="0" y="69"/>
                    </a:lnTo>
                    <a:lnTo>
                      <a:pt x="29" y="101"/>
                    </a:lnTo>
                    <a:close/>
                  </a:path>
                </a:pathLst>
              </a:custGeom>
              <a:solidFill>
                <a:srgbClr val="EAAD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43" name="Freeform 36"/>
              <p:cNvSpPr>
                <a:spLocks noChangeArrowheads="1"/>
              </p:cNvSpPr>
              <p:nvPr/>
            </p:nvSpPr>
            <p:spPr bwMode="auto">
              <a:xfrm>
                <a:off x="10599738" y="4027488"/>
                <a:ext cx="347663" cy="182562"/>
              </a:xfrm>
              <a:custGeom>
                <a:avLst/>
                <a:gdLst>
                  <a:gd name="T0" fmla="*/ 22 w 241"/>
                  <a:gd name="T1" fmla="*/ 99 h 127"/>
                  <a:gd name="T2" fmla="*/ 118 w 241"/>
                  <a:gd name="T3" fmla="*/ 126 h 127"/>
                  <a:gd name="T4" fmla="*/ 228 w 241"/>
                  <a:gd name="T5" fmla="*/ 126 h 127"/>
                  <a:gd name="T6" fmla="*/ 201 w 241"/>
                  <a:gd name="T7" fmla="*/ 99 h 127"/>
                  <a:gd name="T8" fmla="*/ 126 w 241"/>
                  <a:gd name="T9" fmla="*/ 72 h 127"/>
                  <a:gd name="T10" fmla="*/ 57 w 241"/>
                  <a:gd name="T11" fmla="*/ 0 h 127"/>
                  <a:gd name="T12" fmla="*/ 5 w 241"/>
                  <a:gd name="T13" fmla="*/ 10 h 127"/>
                  <a:gd name="T14" fmla="*/ 22 w 241"/>
                  <a:gd name="T15" fmla="*/ 99 h 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1" h="127">
                    <a:moveTo>
                      <a:pt x="22" y="99"/>
                    </a:moveTo>
                    <a:cubicBezTo>
                      <a:pt x="22" y="99"/>
                      <a:pt x="75" y="127"/>
                      <a:pt x="118" y="126"/>
                    </a:cubicBezTo>
                    <a:lnTo>
                      <a:pt x="228" y="126"/>
                    </a:lnTo>
                    <a:cubicBezTo>
                      <a:pt x="228" y="126"/>
                      <a:pt x="241" y="99"/>
                      <a:pt x="201" y="99"/>
                    </a:cubicBezTo>
                    <a:cubicBezTo>
                      <a:pt x="201" y="99"/>
                      <a:pt x="168" y="99"/>
                      <a:pt x="126" y="72"/>
                    </a:cubicBezTo>
                    <a:cubicBezTo>
                      <a:pt x="83" y="45"/>
                      <a:pt x="57" y="0"/>
                      <a:pt x="57" y="0"/>
                    </a:cubicBezTo>
                    <a:lnTo>
                      <a:pt x="5" y="10"/>
                    </a:lnTo>
                    <a:cubicBezTo>
                      <a:pt x="5" y="10"/>
                      <a:pt x="0" y="69"/>
                      <a:pt x="22" y="9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44" name="Freeform 37"/>
              <p:cNvSpPr>
                <a:spLocks noChangeArrowheads="1"/>
              </p:cNvSpPr>
              <p:nvPr/>
            </p:nvSpPr>
            <p:spPr bwMode="auto">
              <a:xfrm>
                <a:off x="10563226" y="2703513"/>
                <a:ext cx="322263" cy="1371600"/>
              </a:xfrm>
              <a:custGeom>
                <a:avLst/>
                <a:gdLst>
                  <a:gd name="T0" fmla="*/ 20 w 224"/>
                  <a:gd name="T1" fmla="*/ 954 h 954"/>
                  <a:gd name="T2" fmla="*/ 91 w 224"/>
                  <a:gd name="T3" fmla="*/ 933 h 954"/>
                  <a:gd name="T4" fmla="*/ 91 w 224"/>
                  <a:gd name="T5" fmla="*/ 901 h 954"/>
                  <a:gd name="T6" fmla="*/ 75 w 224"/>
                  <a:gd name="T7" fmla="*/ 873 h 954"/>
                  <a:gd name="T8" fmla="*/ 84 w 224"/>
                  <a:gd name="T9" fmla="*/ 842 h 954"/>
                  <a:gd name="T10" fmla="*/ 70 w 224"/>
                  <a:gd name="T11" fmla="*/ 816 h 954"/>
                  <a:gd name="T12" fmla="*/ 94 w 224"/>
                  <a:gd name="T13" fmla="*/ 796 h 954"/>
                  <a:gd name="T14" fmla="*/ 81 w 224"/>
                  <a:gd name="T15" fmla="*/ 750 h 954"/>
                  <a:gd name="T16" fmla="*/ 94 w 224"/>
                  <a:gd name="T17" fmla="*/ 668 h 954"/>
                  <a:gd name="T18" fmla="*/ 103 w 224"/>
                  <a:gd name="T19" fmla="*/ 613 h 954"/>
                  <a:gd name="T20" fmla="*/ 101 w 224"/>
                  <a:gd name="T21" fmla="*/ 605 h 954"/>
                  <a:gd name="T22" fmla="*/ 132 w 224"/>
                  <a:gd name="T23" fmla="*/ 580 h 954"/>
                  <a:gd name="T24" fmla="*/ 123 w 224"/>
                  <a:gd name="T25" fmla="*/ 545 h 954"/>
                  <a:gd name="T26" fmla="*/ 143 w 224"/>
                  <a:gd name="T27" fmla="*/ 503 h 954"/>
                  <a:gd name="T28" fmla="*/ 213 w 224"/>
                  <a:gd name="T29" fmla="*/ 156 h 954"/>
                  <a:gd name="T30" fmla="*/ 214 w 224"/>
                  <a:gd name="T31" fmla="*/ 0 h 954"/>
                  <a:gd name="T32" fmla="*/ 143 w 224"/>
                  <a:gd name="T33" fmla="*/ 18 h 954"/>
                  <a:gd name="T34" fmla="*/ 101 w 224"/>
                  <a:gd name="T35" fmla="*/ 66 h 954"/>
                  <a:gd name="T36" fmla="*/ 31 w 224"/>
                  <a:gd name="T37" fmla="*/ 279 h 954"/>
                  <a:gd name="T38" fmla="*/ 40 w 224"/>
                  <a:gd name="T39" fmla="*/ 477 h 954"/>
                  <a:gd name="T40" fmla="*/ 7 w 224"/>
                  <a:gd name="T41" fmla="*/ 640 h 954"/>
                  <a:gd name="T42" fmla="*/ 7 w 224"/>
                  <a:gd name="T43" fmla="*/ 879 h 954"/>
                  <a:gd name="T44" fmla="*/ 20 w 224"/>
                  <a:gd name="T45" fmla="*/ 954 h 9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24" h="954">
                    <a:moveTo>
                      <a:pt x="20" y="954"/>
                    </a:moveTo>
                    <a:lnTo>
                      <a:pt x="91" y="933"/>
                    </a:lnTo>
                    <a:cubicBezTo>
                      <a:pt x="91" y="933"/>
                      <a:pt x="97" y="908"/>
                      <a:pt x="91" y="901"/>
                    </a:cubicBezTo>
                    <a:cubicBezTo>
                      <a:pt x="86" y="895"/>
                      <a:pt x="75" y="873"/>
                      <a:pt x="75" y="873"/>
                    </a:cubicBezTo>
                    <a:cubicBezTo>
                      <a:pt x="75" y="873"/>
                      <a:pt x="90" y="855"/>
                      <a:pt x="84" y="842"/>
                    </a:cubicBezTo>
                    <a:cubicBezTo>
                      <a:pt x="77" y="829"/>
                      <a:pt x="70" y="816"/>
                      <a:pt x="70" y="816"/>
                    </a:cubicBezTo>
                    <a:lnTo>
                      <a:pt x="94" y="796"/>
                    </a:lnTo>
                    <a:cubicBezTo>
                      <a:pt x="94" y="796"/>
                      <a:pt x="79" y="761"/>
                      <a:pt x="81" y="750"/>
                    </a:cubicBezTo>
                    <a:cubicBezTo>
                      <a:pt x="84" y="739"/>
                      <a:pt x="94" y="668"/>
                      <a:pt x="94" y="668"/>
                    </a:cubicBezTo>
                    <a:cubicBezTo>
                      <a:pt x="94" y="668"/>
                      <a:pt x="106" y="622"/>
                      <a:pt x="103" y="613"/>
                    </a:cubicBezTo>
                    <a:lnTo>
                      <a:pt x="101" y="605"/>
                    </a:lnTo>
                    <a:lnTo>
                      <a:pt x="132" y="580"/>
                    </a:lnTo>
                    <a:lnTo>
                      <a:pt x="123" y="545"/>
                    </a:lnTo>
                    <a:lnTo>
                      <a:pt x="143" y="503"/>
                    </a:lnTo>
                    <a:cubicBezTo>
                      <a:pt x="143" y="503"/>
                      <a:pt x="224" y="174"/>
                      <a:pt x="213" y="156"/>
                    </a:cubicBezTo>
                    <a:cubicBezTo>
                      <a:pt x="202" y="139"/>
                      <a:pt x="214" y="0"/>
                      <a:pt x="214" y="0"/>
                    </a:cubicBezTo>
                    <a:lnTo>
                      <a:pt x="143" y="18"/>
                    </a:lnTo>
                    <a:cubicBezTo>
                      <a:pt x="143" y="18"/>
                      <a:pt x="103" y="53"/>
                      <a:pt x="101" y="66"/>
                    </a:cubicBezTo>
                    <a:cubicBezTo>
                      <a:pt x="99" y="79"/>
                      <a:pt x="31" y="279"/>
                      <a:pt x="31" y="279"/>
                    </a:cubicBezTo>
                    <a:lnTo>
                      <a:pt x="40" y="477"/>
                    </a:lnTo>
                    <a:lnTo>
                      <a:pt x="7" y="640"/>
                    </a:lnTo>
                    <a:cubicBezTo>
                      <a:pt x="7" y="640"/>
                      <a:pt x="13" y="873"/>
                      <a:pt x="7" y="879"/>
                    </a:cubicBezTo>
                    <a:cubicBezTo>
                      <a:pt x="0" y="886"/>
                      <a:pt x="20" y="954"/>
                      <a:pt x="20" y="95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45" name="Freeform 38"/>
              <p:cNvSpPr>
                <a:spLocks noChangeArrowheads="1"/>
              </p:cNvSpPr>
              <p:nvPr/>
            </p:nvSpPr>
            <p:spPr bwMode="auto">
              <a:xfrm>
                <a:off x="10563226" y="2703513"/>
                <a:ext cx="307975" cy="1371600"/>
              </a:xfrm>
              <a:custGeom>
                <a:avLst/>
                <a:gdLst>
                  <a:gd name="T0" fmla="*/ 214 w 214"/>
                  <a:gd name="T1" fmla="*/ 0 h 954"/>
                  <a:gd name="T2" fmla="*/ 143 w 214"/>
                  <a:gd name="T3" fmla="*/ 18 h 954"/>
                  <a:gd name="T4" fmla="*/ 101 w 214"/>
                  <a:gd name="T5" fmla="*/ 66 h 954"/>
                  <a:gd name="T6" fmla="*/ 31 w 214"/>
                  <a:gd name="T7" fmla="*/ 279 h 954"/>
                  <a:gd name="T8" fmla="*/ 40 w 214"/>
                  <a:gd name="T9" fmla="*/ 477 h 954"/>
                  <a:gd name="T10" fmla="*/ 7 w 214"/>
                  <a:gd name="T11" fmla="*/ 640 h 954"/>
                  <a:gd name="T12" fmla="*/ 7 w 214"/>
                  <a:gd name="T13" fmla="*/ 879 h 954"/>
                  <a:gd name="T14" fmla="*/ 20 w 214"/>
                  <a:gd name="T15" fmla="*/ 954 h 954"/>
                  <a:gd name="T16" fmla="*/ 91 w 214"/>
                  <a:gd name="T17" fmla="*/ 933 h 954"/>
                  <a:gd name="T18" fmla="*/ 93 w 214"/>
                  <a:gd name="T19" fmla="*/ 919 h 954"/>
                  <a:gd name="T20" fmla="*/ 62 w 214"/>
                  <a:gd name="T21" fmla="*/ 887 h 954"/>
                  <a:gd name="T22" fmla="*/ 76 w 214"/>
                  <a:gd name="T23" fmla="*/ 875 h 954"/>
                  <a:gd name="T24" fmla="*/ 75 w 214"/>
                  <a:gd name="T25" fmla="*/ 873 h 954"/>
                  <a:gd name="T26" fmla="*/ 85 w 214"/>
                  <a:gd name="T27" fmla="*/ 854 h 954"/>
                  <a:gd name="T28" fmla="*/ 55 w 214"/>
                  <a:gd name="T29" fmla="*/ 810 h 954"/>
                  <a:gd name="T30" fmla="*/ 73 w 214"/>
                  <a:gd name="T31" fmla="*/ 814 h 954"/>
                  <a:gd name="T32" fmla="*/ 94 w 214"/>
                  <a:gd name="T33" fmla="*/ 796 h 954"/>
                  <a:gd name="T34" fmla="*/ 93 w 214"/>
                  <a:gd name="T35" fmla="*/ 794 h 954"/>
                  <a:gd name="T36" fmla="*/ 55 w 214"/>
                  <a:gd name="T37" fmla="*/ 773 h 954"/>
                  <a:gd name="T38" fmla="*/ 40 w 214"/>
                  <a:gd name="T39" fmla="*/ 716 h 954"/>
                  <a:gd name="T40" fmla="*/ 82 w 214"/>
                  <a:gd name="T41" fmla="*/ 757 h 954"/>
                  <a:gd name="T42" fmla="*/ 66 w 214"/>
                  <a:gd name="T43" fmla="*/ 675 h 954"/>
                  <a:gd name="T44" fmla="*/ 87 w 214"/>
                  <a:gd name="T45" fmla="*/ 714 h 954"/>
                  <a:gd name="T46" fmla="*/ 93 w 214"/>
                  <a:gd name="T47" fmla="*/ 671 h 954"/>
                  <a:gd name="T48" fmla="*/ 66 w 214"/>
                  <a:gd name="T49" fmla="*/ 608 h 954"/>
                  <a:gd name="T50" fmla="*/ 78 w 214"/>
                  <a:gd name="T51" fmla="*/ 558 h 954"/>
                  <a:gd name="T52" fmla="*/ 106 w 214"/>
                  <a:gd name="T53" fmla="*/ 600 h 954"/>
                  <a:gd name="T54" fmla="*/ 132 w 214"/>
                  <a:gd name="T55" fmla="*/ 580 h 954"/>
                  <a:gd name="T56" fmla="*/ 78 w 214"/>
                  <a:gd name="T57" fmla="*/ 519 h 954"/>
                  <a:gd name="T58" fmla="*/ 93 w 214"/>
                  <a:gd name="T59" fmla="*/ 491 h 954"/>
                  <a:gd name="T60" fmla="*/ 140 w 214"/>
                  <a:gd name="T61" fmla="*/ 510 h 954"/>
                  <a:gd name="T62" fmla="*/ 143 w 214"/>
                  <a:gd name="T63" fmla="*/ 504 h 954"/>
                  <a:gd name="T64" fmla="*/ 94 w 214"/>
                  <a:gd name="T65" fmla="*/ 448 h 954"/>
                  <a:gd name="T66" fmla="*/ 143 w 214"/>
                  <a:gd name="T67" fmla="*/ 295 h 954"/>
                  <a:gd name="T68" fmla="*/ 212 w 214"/>
                  <a:gd name="T69" fmla="*/ 153 h 954"/>
                  <a:gd name="T70" fmla="*/ 214 w 214"/>
                  <a:gd name="T71" fmla="*/ 0 h 9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14" h="954">
                    <a:moveTo>
                      <a:pt x="214" y="0"/>
                    </a:moveTo>
                    <a:lnTo>
                      <a:pt x="143" y="18"/>
                    </a:lnTo>
                    <a:cubicBezTo>
                      <a:pt x="143" y="18"/>
                      <a:pt x="103" y="53"/>
                      <a:pt x="101" y="66"/>
                    </a:cubicBezTo>
                    <a:cubicBezTo>
                      <a:pt x="99" y="79"/>
                      <a:pt x="31" y="279"/>
                      <a:pt x="31" y="279"/>
                    </a:cubicBezTo>
                    <a:lnTo>
                      <a:pt x="40" y="477"/>
                    </a:lnTo>
                    <a:lnTo>
                      <a:pt x="7" y="640"/>
                    </a:lnTo>
                    <a:cubicBezTo>
                      <a:pt x="7" y="640"/>
                      <a:pt x="13" y="873"/>
                      <a:pt x="7" y="879"/>
                    </a:cubicBezTo>
                    <a:cubicBezTo>
                      <a:pt x="0" y="886"/>
                      <a:pt x="20" y="954"/>
                      <a:pt x="20" y="954"/>
                    </a:cubicBezTo>
                    <a:lnTo>
                      <a:pt x="91" y="933"/>
                    </a:lnTo>
                    <a:cubicBezTo>
                      <a:pt x="91" y="933"/>
                      <a:pt x="93" y="926"/>
                      <a:pt x="93" y="919"/>
                    </a:cubicBezTo>
                    <a:cubicBezTo>
                      <a:pt x="72" y="906"/>
                      <a:pt x="54" y="893"/>
                      <a:pt x="62" y="887"/>
                    </a:cubicBezTo>
                    <a:cubicBezTo>
                      <a:pt x="66" y="884"/>
                      <a:pt x="71" y="880"/>
                      <a:pt x="76" y="875"/>
                    </a:cubicBezTo>
                    <a:cubicBezTo>
                      <a:pt x="75" y="874"/>
                      <a:pt x="75" y="873"/>
                      <a:pt x="75" y="873"/>
                    </a:cubicBezTo>
                    <a:cubicBezTo>
                      <a:pt x="75" y="873"/>
                      <a:pt x="83" y="864"/>
                      <a:pt x="85" y="854"/>
                    </a:cubicBezTo>
                    <a:cubicBezTo>
                      <a:pt x="29" y="866"/>
                      <a:pt x="55" y="810"/>
                      <a:pt x="55" y="810"/>
                    </a:cubicBezTo>
                    <a:cubicBezTo>
                      <a:pt x="58" y="811"/>
                      <a:pt x="65" y="813"/>
                      <a:pt x="73" y="814"/>
                    </a:cubicBezTo>
                    <a:lnTo>
                      <a:pt x="94" y="796"/>
                    </a:lnTo>
                    <a:cubicBezTo>
                      <a:pt x="94" y="796"/>
                      <a:pt x="93" y="795"/>
                      <a:pt x="93" y="794"/>
                    </a:cubicBezTo>
                    <a:cubicBezTo>
                      <a:pt x="78" y="788"/>
                      <a:pt x="62" y="781"/>
                      <a:pt x="55" y="773"/>
                    </a:cubicBezTo>
                    <a:cubicBezTo>
                      <a:pt x="39" y="757"/>
                      <a:pt x="40" y="716"/>
                      <a:pt x="40" y="716"/>
                    </a:cubicBezTo>
                    <a:cubicBezTo>
                      <a:pt x="49" y="739"/>
                      <a:pt x="82" y="757"/>
                      <a:pt x="82" y="757"/>
                    </a:cubicBezTo>
                    <a:lnTo>
                      <a:pt x="66" y="675"/>
                    </a:lnTo>
                    <a:lnTo>
                      <a:pt x="87" y="714"/>
                    </a:lnTo>
                    <a:cubicBezTo>
                      <a:pt x="90" y="696"/>
                      <a:pt x="92" y="677"/>
                      <a:pt x="93" y="671"/>
                    </a:cubicBezTo>
                    <a:cubicBezTo>
                      <a:pt x="81" y="645"/>
                      <a:pt x="69" y="618"/>
                      <a:pt x="66" y="608"/>
                    </a:cubicBezTo>
                    <a:cubicBezTo>
                      <a:pt x="62" y="588"/>
                      <a:pt x="78" y="558"/>
                      <a:pt x="78" y="558"/>
                    </a:cubicBezTo>
                    <a:cubicBezTo>
                      <a:pt x="85" y="576"/>
                      <a:pt x="96" y="590"/>
                      <a:pt x="106" y="600"/>
                    </a:cubicBezTo>
                    <a:lnTo>
                      <a:pt x="132" y="580"/>
                    </a:lnTo>
                    <a:lnTo>
                      <a:pt x="78" y="519"/>
                    </a:lnTo>
                    <a:lnTo>
                      <a:pt x="93" y="491"/>
                    </a:lnTo>
                    <a:cubicBezTo>
                      <a:pt x="102" y="488"/>
                      <a:pt x="125" y="500"/>
                      <a:pt x="140" y="510"/>
                    </a:cubicBezTo>
                    <a:lnTo>
                      <a:pt x="143" y="504"/>
                    </a:lnTo>
                    <a:lnTo>
                      <a:pt x="94" y="448"/>
                    </a:lnTo>
                    <a:cubicBezTo>
                      <a:pt x="85" y="416"/>
                      <a:pt x="133" y="318"/>
                      <a:pt x="143" y="295"/>
                    </a:cubicBezTo>
                    <a:cubicBezTo>
                      <a:pt x="149" y="282"/>
                      <a:pt x="183" y="213"/>
                      <a:pt x="212" y="153"/>
                    </a:cubicBezTo>
                    <a:cubicBezTo>
                      <a:pt x="203" y="125"/>
                      <a:pt x="214" y="0"/>
                      <a:pt x="21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46" name="Freeform 39"/>
              <p:cNvSpPr>
                <a:spLocks noChangeArrowheads="1"/>
              </p:cNvSpPr>
              <p:nvPr/>
            </p:nvSpPr>
            <p:spPr bwMode="auto">
              <a:xfrm>
                <a:off x="10394951" y="2676525"/>
                <a:ext cx="438150" cy="1462087"/>
              </a:xfrm>
              <a:custGeom>
                <a:avLst/>
                <a:gdLst>
                  <a:gd name="T0" fmla="*/ 35 w 304"/>
                  <a:gd name="T1" fmla="*/ 865 h 1016"/>
                  <a:gd name="T2" fmla="*/ 61 w 304"/>
                  <a:gd name="T3" fmla="*/ 1016 h 1016"/>
                  <a:gd name="T4" fmla="*/ 121 w 304"/>
                  <a:gd name="T5" fmla="*/ 1016 h 1016"/>
                  <a:gd name="T6" fmla="*/ 164 w 304"/>
                  <a:gd name="T7" fmla="*/ 988 h 1016"/>
                  <a:gd name="T8" fmla="*/ 164 w 304"/>
                  <a:gd name="T9" fmla="*/ 915 h 1016"/>
                  <a:gd name="T10" fmla="*/ 147 w 304"/>
                  <a:gd name="T11" fmla="*/ 856 h 1016"/>
                  <a:gd name="T12" fmla="*/ 147 w 304"/>
                  <a:gd name="T13" fmla="*/ 755 h 1016"/>
                  <a:gd name="T14" fmla="*/ 160 w 304"/>
                  <a:gd name="T15" fmla="*/ 587 h 1016"/>
                  <a:gd name="T16" fmla="*/ 184 w 304"/>
                  <a:gd name="T17" fmla="*/ 495 h 1016"/>
                  <a:gd name="T18" fmla="*/ 184 w 304"/>
                  <a:gd name="T19" fmla="*/ 385 h 1016"/>
                  <a:gd name="T20" fmla="*/ 226 w 304"/>
                  <a:gd name="T21" fmla="*/ 291 h 1016"/>
                  <a:gd name="T22" fmla="*/ 283 w 304"/>
                  <a:gd name="T23" fmla="*/ 108 h 1016"/>
                  <a:gd name="T24" fmla="*/ 304 w 304"/>
                  <a:gd name="T25" fmla="*/ 25 h 1016"/>
                  <a:gd name="T26" fmla="*/ 177 w 304"/>
                  <a:gd name="T27" fmla="*/ 5 h 1016"/>
                  <a:gd name="T28" fmla="*/ 50 w 304"/>
                  <a:gd name="T29" fmla="*/ 5 h 1016"/>
                  <a:gd name="T30" fmla="*/ 13 w 304"/>
                  <a:gd name="T31" fmla="*/ 162 h 1016"/>
                  <a:gd name="T32" fmla="*/ 26 w 304"/>
                  <a:gd name="T33" fmla="*/ 282 h 1016"/>
                  <a:gd name="T34" fmla="*/ 30 w 304"/>
                  <a:gd name="T35" fmla="*/ 346 h 1016"/>
                  <a:gd name="T36" fmla="*/ 39 w 304"/>
                  <a:gd name="T37" fmla="*/ 449 h 1016"/>
                  <a:gd name="T38" fmla="*/ 12 w 304"/>
                  <a:gd name="T39" fmla="*/ 521 h 1016"/>
                  <a:gd name="T40" fmla="*/ 10 w 304"/>
                  <a:gd name="T41" fmla="*/ 737 h 1016"/>
                  <a:gd name="T42" fmla="*/ 35 w 304"/>
                  <a:gd name="T43" fmla="*/ 865 h 10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04" h="1016">
                    <a:moveTo>
                      <a:pt x="35" y="865"/>
                    </a:moveTo>
                    <a:cubicBezTo>
                      <a:pt x="35" y="865"/>
                      <a:pt x="17" y="989"/>
                      <a:pt x="61" y="1016"/>
                    </a:cubicBezTo>
                    <a:lnTo>
                      <a:pt x="121" y="1016"/>
                    </a:lnTo>
                    <a:lnTo>
                      <a:pt x="164" y="988"/>
                    </a:lnTo>
                    <a:cubicBezTo>
                      <a:pt x="164" y="988"/>
                      <a:pt x="183" y="937"/>
                      <a:pt x="164" y="915"/>
                    </a:cubicBezTo>
                    <a:cubicBezTo>
                      <a:pt x="145" y="893"/>
                      <a:pt x="147" y="856"/>
                      <a:pt x="147" y="856"/>
                    </a:cubicBezTo>
                    <a:lnTo>
                      <a:pt x="147" y="755"/>
                    </a:lnTo>
                    <a:cubicBezTo>
                      <a:pt x="147" y="755"/>
                      <a:pt x="145" y="645"/>
                      <a:pt x="160" y="587"/>
                    </a:cubicBezTo>
                    <a:cubicBezTo>
                      <a:pt x="175" y="530"/>
                      <a:pt x="184" y="495"/>
                      <a:pt x="184" y="495"/>
                    </a:cubicBezTo>
                    <a:cubicBezTo>
                      <a:pt x="184" y="495"/>
                      <a:pt x="180" y="398"/>
                      <a:pt x="184" y="385"/>
                    </a:cubicBezTo>
                    <a:cubicBezTo>
                      <a:pt x="189" y="372"/>
                      <a:pt x="226" y="302"/>
                      <a:pt x="226" y="291"/>
                    </a:cubicBezTo>
                    <a:cubicBezTo>
                      <a:pt x="226" y="280"/>
                      <a:pt x="274" y="119"/>
                      <a:pt x="283" y="108"/>
                    </a:cubicBezTo>
                    <a:cubicBezTo>
                      <a:pt x="292" y="97"/>
                      <a:pt x="304" y="25"/>
                      <a:pt x="304" y="25"/>
                    </a:cubicBezTo>
                    <a:cubicBezTo>
                      <a:pt x="304" y="25"/>
                      <a:pt x="185" y="9"/>
                      <a:pt x="177" y="5"/>
                    </a:cubicBezTo>
                    <a:cubicBezTo>
                      <a:pt x="169" y="0"/>
                      <a:pt x="50" y="5"/>
                      <a:pt x="50" y="5"/>
                    </a:cubicBezTo>
                    <a:cubicBezTo>
                      <a:pt x="50" y="5"/>
                      <a:pt x="6" y="135"/>
                      <a:pt x="13" y="162"/>
                    </a:cubicBezTo>
                    <a:cubicBezTo>
                      <a:pt x="19" y="189"/>
                      <a:pt x="33" y="264"/>
                      <a:pt x="26" y="282"/>
                    </a:cubicBezTo>
                    <a:cubicBezTo>
                      <a:pt x="19" y="299"/>
                      <a:pt x="30" y="346"/>
                      <a:pt x="30" y="346"/>
                    </a:cubicBezTo>
                    <a:cubicBezTo>
                      <a:pt x="30" y="346"/>
                      <a:pt x="37" y="436"/>
                      <a:pt x="39" y="449"/>
                    </a:cubicBezTo>
                    <a:cubicBezTo>
                      <a:pt x="41" y="462"/>
                      <a:pt x="0" y="497"/>
                      <a:pt x="12" y="521"/>
                    </a:cubicBezTo>
                    <a:cubicBezTo>
                      <a:pt x="24" y="546"/>
                      <a:pt x="3" y="719"/>
                      <a:pt x="10" y="737"/>
                    </a:cubicBezTo>
                    <a:cubicBezTo>
                      <a:pt x="17" y="755"/>
                      <a:pt x="35" y="865"/>
                      <a:pt x="35" y="8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47" name="Freeform 40"/>
              <p:cNvSpPr>
                <a:spLocks noChangeArrowheads="1"/>
              </p:cNvSpPr>
              <p:nvPr/>
            </p:nvSpPr>
            <p:spPr bwMode="auto">
              <a:xfrm>
                <a:off x="10396538" y="3327400"/>
                <a:ext cx="238125" cy="811212"/>
              </a:xfrm>
              <a:custGeom>
                <a:avLst/>
                <a:gdLst>
                  <a:gd name="T0" fmla="*/ 165 w 165"/>
                  <a:gd name="T1" fmla="*/ 57 h 564"/>
                  <a:gd name="T2" fmla="*/ 38 w 165"/>
                  <a:gd name="T3" fmla="*/ 0 h 564"/>
                  <a:gd name="T4" fmla="*/ 11 w 165"/>
                  <a:gd name="T5" fmla="*/ 69 h 564"/>
                  <a:gd name="T6" fmla="*/ 8 w 165"/>
                  <a:gd name="T7" fmla="*/ 279 h 564"/>
                  <a:gd name="T8" fmla="*/ 8 w 165"/>
                  <a:gd name="T9" fmla="*/ 281 h 564"/>
                  <a:gd name="T10" fmla="*/ 8 w 165"/>
                  <a:gd name="T11" fmla="*/ 282 h 564"/>
                  <a:gd name="T12" fmla="*/ 8 w 165"/>
                  <a:gd name="T13" fmla="*/ 283 h 564"/>
                  <a:gd name="T14" fmla="*/ 9 w 165"/>
                  <a:gd name="T15" fmla="*/ 285 h 564"/>
                  <a:gd name="T16" fmla="*/ 34 w 165"/>
                  <a:gd name="T17" fmla="*/ 413 h 564"/>
                  <a:gd name="T18" fmla="*/ 56 w 165"/>
                  <a:gd name="T19" fmla="*/ 561 h 564"/>
                  <a:gd name="T20" fmla="*/ 57 w 165"/>
                  <a:gd name="T21" fmla="*/ 560 h 564"/>
                  <a:gd name="T22" fmla="*/ 60 w 165"/>
                  <a:gd name="T23" fmla="*/ 564 h 564"/>
                  <a:gd name="T24" fmla="*/ 120 w 165"/>
                  <a:gd name="T25" fmla="*/ 564 h 564"/>
                  <a:gd name="T26" fmla="*/ 159 w 165"/>
                  <a:gd name="T27" fmla="*/ 539 h 564"/>
                  <a:gd name="T28" fmla="*/ 138 w 165"/>
                  <a:gd name="T29" fmla="*/ 504 h 564"/>
                  <a:gd name="T30" fmla="*/ 74 w 165"/>
                  <a:gd name="T31" fmla="*/ 504 h 564"/>
                  <a:gd name="T32" fmla="*/ 163 w 165"/>
                  <a:gd name="T33" fmla="*/ 463 h 564"/>
                  <a:gd name="T34" fmla="*/ 50 w 165"/>
                  <a:gd name="T35" fmla="*/ 479 h 564"/>
                  <a:gd name="T36" fmla="*/ 51 w 165"/>
                  <a:gd name="T37" fmla="*/ 414 h 564"/>
                  <a:gd name="T38" fmla="*/ 93 w 165"/>
                  <a:gd name="T39" fmla="*/ 440 h 564"/>
                  <a:gd name="T40" fmla="*/ 53 w 165"/>
                  <a:gd name="T41" fmla="*/ 371 h 564"/>
                  <a:gd name="T42" fmla="*/ 93 w 165"/>
                  <a:gd name="T43" fmla="*/ 380 h 564"/>
                  <a:gd name="T44" fmla="*/ 51 w 165"/>
                  <a:gd name="T45" fmla="*/ 339 h 564"/>
                  <a:gd name="T46" fmla="*/ 93 w 165"/>
                  <a:gd name="T47" fmla="*/ 296 h 564"/>
                  <a:gd name="T48" fmla="*/ 79 w 165"/>
                  <a:gd name="T49" fmla="*/ 243 h 564"/>
                  <a:gd name="T50" fmla="*/ 40 w 165"/>
                  <a:gd name="T51" fmla="*/ 234 h 564"/>
                  <a:gd name="T52" fmla="*/ 42 w 165"/>
                  <a:gd name="T53" fmla="*/ 225 h 564"/>
                  <a:gd name="T54" fmla="*/ 93 w 165"/>
                  <a:gd name="T55" fmla="*/ 154 h 564"/>
                  <a:gd name="T56" fmla="*/ 37 w 165"/>
                  <a:gd name="T57" fmla="*/ 154 h 564"/>
                  <a:gd name="T58" fmla="*/ 108 w 165"/>
                  <a:gd name="T59" fmla="*/ 110 h 564"/>
                  <a:gd name="T60" fmla="*/ 90 w 165"/>
                  <a:gd name="T61" fmla="*/ 99 h 564"/>
                  <a:gd name="T62" fmla="*/ 37 w 165"/>
                  <a:gd name="T63" fmla="*/ 90 h 564"/>
                  <a:gd name="T64" fmla="*/ 74 w 165"/>
                  <a:gd name="T65" fmla="*/ 81 h 564"/>
                  <a:gd name="T66" fmla="*/ 40 w 165"/>
                  <a:gd name="T67" fmla="*/ 57 h 564"/>
                  <a:gd name="T68" fmla="*/ 165 w 165"/>
                  <a:gd name="T69" fmla="*/ 57 h 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65" h="564">
                    <a:moveTo>
                      <a:pt x="165" y="57"/>
                    </a:moveTo>
                    <a:cubicBezTo>
                      <a:pt x="148" y="40"/>
                      <a:pt x="82" y="15"/>
                      <a:pt x="38" y="0"/>
                    </a:cubicBezTo>
                    <a:cubicBezTo>
                      <a:pt x="34" y="15"/>
                      <a:pt x="0" y="47"/>
                      <a:pt x="11" y="69"/>
                    </a:cubicBezTo>
                    <a:cubicBezTo>
                      <a:pt x="22" y="92"/>
                      <a:pt x="5" y="243"/>
                      <a:pt x="8" y="279"/>
                    </a:cubicBezTo>
                    <a:cubicBezTo>
                      <a:pt x="8" y="279"/>
                      <a:pt x="8" y="280"/>
                      <a:pt x="8" y="281"/>
                    </a:cubicBezTo>
                    <a:cubicBezTo>
                      <a:pt x="8" y="281"/>
                      <a:pt x="8" y="282"/>
                      <a:pt x="8" y="282"/>
                    </a:cubicBezTo>
                    <a:cubicBezTo>
                      <a:pt x="8" y="283"/>
                      <a:pt x="8" y="283"/>
                      <a:pt x="8" y="283"/>
                    </a:cubicBezTo>
                    <a:cubicBezTo>
                      <a:pt x="9" y="284"/>
                      <a:pt x="9" y="284"/>
                      <a:pt x="9" y="285"/>
                    </a:cubicBezTo>
                    <a:cubicBezTo>
                      <a:pt x="16" y="303"/>
                      <a:pt x="34" y="413"/>
                      <a:pt x="34" y="413"/>
                    </a:cubicBezTo>
                    <a:cubicBezTo>
                      <a:pt x="34" y="413"/>
                      <a:pt x="17" y="530"/>
                      <a:pt x="56" y="561"/>
                    </a:cubicBezTo>
                    <a:lnTo>
                      <a:pt x="57" y="560"/>
                    </a:lnTo>
                    <a:cubicBezTo>
                      <a:pt x="58" y="561"/>
                      <a:pt x="59" y="563"/>
                      <a:pt x="60" y="564"/>
                    </a:cubicBezTo>
                    <a:lnTo>
                      <a:pt x="120" y="564"/>
                    </a:lnTo>
                    <a:lnTo>
                      <a:pt x="159" y="539"/>
                    </a:lnTo>
                    <a:cubicBezTo>
                      <a:pt x="148" y="521"/>
                      <a:pt x="138" y="504"/>
                      <a:pt x="138" y="504"/>
                    </a:cubicBezTo>
                    <a:lnTo>
                      <a:pt x="74" y="504"/>
                    </a:lnTo>
                    <a:cubicBezTo>
                      <a:pt x="79" y="471"/>
                      <a:pt x="163" y="463"/>
                      <a:pt x="163" y="463"/>
                    </a:cubicBezTo>
                    <a:cubicBezTo>
                      <a:pt x="150" y="443"/>
                      <a:pt x="81" y="467"/>
                      <a:pt x="50" y="479"/>
                    </a:cubicBezTo>
                    <a:cubicBezTo>
                      <a:pt x="41" y="463"/>
                      <a:pt x="48" y="429"/>
                      <a:pt x="51" y="414"/>
                    </a:cubicBezTo>
                    <a:cubicBezTo>
                      <a:pt x="71" y="417"/>
                      <a:pt x="93" y="440"/>
                      <a:pt x="93" y="440"/>
                    </a:cubicBezTo>
                    <a:lnTo>
                      <a:pt x="53" y="371"/>
                    </a:lnTo>
                    <a:cubicBezTo>
                      <a:pt x="49" y="357"/>
                      <a:pt x="93" y="380"/>
                      <a:pt x="93" y="380"/>
                    </a:cubicBezTo>
                    <a:lnTo>
                      <a:pt x="51" y="339"/>
                    </a:lnTo>
                    <a:cubicBezTo>
                      <a:pt x="51" y="339"/>
                      <a:pt x="76" y="325"/>
                      <a:pt x="93" y="296"/>
                    </a:cubicBezTo>
                    <a:cubicBezTo>
                      <a:pt x="110" y="266"/>
                      <a:pt x="79" y="243"/>
                      <a:pt x="79" y="243"/>
                    </a:cubicBezTo>
                    <a:cubicBezTo>
                      <a:pt x="79" y="243"/>
                      <a:pt x="30" y="277"/>
                      <a:pt x="40" y="234"/>
                    </a:cubicBezTo>
                    <a:cubicBezTo>
                      <a:pt x="40" y="231"/>
                      <a:pt x="41" y="228"/>
                      <a:pt x="42" y="225"/>
                    </a:cubicBezTo>
                    <a:cubicBezTo>
                      <a:pt x="54" y="186"/>
                      <a:pt x="93" y="154"/>
                      <a:pt x="93" y="154"/>
                    </a:cubicBezTo>
                    <a:lnTo>
                      <a:pt x="37" y="154"/>
                    </a:lnTo>
                    <a:cubicBezTo>
                      <a:pt x="49" y="122"/>
                      <a:pt x="124" y="129"/>
                      <a:pt x="108" y="110"/>
                    </a:cubicBezTo>
                    <a:cubicBezTo>
                      <a:pt x="104" y="106"/>
                      <a:pt x="98" y="102"/>
                      <a:pt x="90" y="99"/>
                    </a:cubicBezTo>
                    <a:cubicBezTo>
                      <a:pt x="68" y="91"/>
                      <a:pt x="37" y="90"/>
                      <a:pt x="37" y="90"/>
                    </a:cubicBezTo>
                    <a:lnTo>
                      <a:pt x="74" y="81"/>
                    </a:lnTo>
                    <a:lnTo>
                      <a:pt x="40" y="57"/>
                    </a:lnTo>
                    <a:cubicBezTo>
                      <a:pt x="68" y="45"/>
                      <a:pt x="165" y="57"/>
                      <a:pt x="165" y="5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48" name="Freeform 41"/>
              <p:cNvSpPr>
                <a:spLocks noChangeArrowheads="1"/>
              </p:cNvSpPr>
              <p:nvPr/>
            </p:nvSpPr>
            <p:spPr bwMode="auto">
              <a:xfrm>
                <a:off x="10380663" y="2678113"/>
                <a:ext cx="452438" cy="608012"/>
              </a:xfrm>
              <a:custGeom>
                <a:avLst/>
                <a:gdLst>
                  <a:gd name="T0" fmla="*/ 187 w 314"/>
                  <a:gd name="T1" fmla="*/ 4 h 422"/>
                  <a:gd name="T2" fmla="*/ 60 w 314"/>
                  <a:gd name="T3" fmla="*/ 4 h 422"/>
                  <a:gd name="T4" fmla="*/ 7 w 314"/>
                  <a:gd name="T5" fmla="*/ 146 h 422"/>
                  <a:gd name="T6" fmla="*/ 9 w 314"/>
                  <a:gd name="T7" fmla="*/ 267 h 422"/>
                  <a:gd name="T8" fmla="*/ 18 w 314"/>
                  <a:gd name="T9" fmla="*/ 349 h 422"/>
                  <a:gd name="T10" fmla="*/ 46 w 314"/>
                  <a:gd name="T11" fmla="*/ 422 h 422"/>
                  <a:gd name="T12" fmla="*/ 104 w 314"/>
                  <a:gd name="T13" fmla="*/ 337 h 422"/>
                  <a:gd name="T14" fmla="*/ 62 w 314"/>
                  <a:gd name="T15" fmla="*/ 353 h 422"/>
                  <a:gd name="T16" fmla="*/ 89 w 314"/>
                  <a:gd name="T17" fmla="*/ 209 h 422"/>
                  <a:gd name="T18" fmla="*/ 104 w 314"/>
                  <a:gd name="T19" fmla="*/ 99 h 422"/>
                  <a:gd name="T20" fmla="*/ 236 w 314"/>
                  <a:gd name="T21" fmla="*/ 99 h 422"/>
                  <a:gd name="T22" fmla="*/ 288 w 314"/>
                  <a:gd name="T23" fmla="*/ 119 h 422"/>
                  <a:gd name="T24" fmla="*/ 293 w 314"/>
                  <a:gd name="T25" fmla="*/ 107 h 422"/>
                  <a:gd name="T26" fmla="*/ 314 w 314"/>
                  <a:gd name="T27" fmla="*/ 24 h 422"/>
                  <a:gd name="T28" fmla="*/ 187 w 314"/>
                  <a:gd name="T29" fmla="*/ 4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14" h="422">
                    <a:moveTo>
                      <a:pt x="187" y="4"/>
                    </a:moveTo>
                    <a:cubicBezTo>
                      <a:pt x="179" y="0"/>
                      <a:pt x="60" y="4"/>
                      <a:pt x="60" y="4"/>
                    </a:cubicBezTo>
                    <a:cubicBezTo>
                      <a:pt x="60" y="4"/>
                      <a:pt x="0" y="119"/>
                      <a:pt x="7" y="146"/>
                    </a:cubicBezTo>
                    <a:cubicBezTo>
                      <a:pt x="13" y="173"/>
                      <a:pt x="15" y="250"/>
                      <a:pt x="9" y="267"/>
                    </a:cubicBezTo>
                    <a:cubicBezTo>
                      <a:pt x="2" y="285"/>
                      <a:pt x="18" y="349"/>
                      <a:pt x="18" y="349"/>
                    </a:cubicBezTo>
                    <a:cubicBezTo>
                      <a:pt x="18" y="349"/>
                      <a:pt x="44" y="391"/>
                      <a:pt x="46" y="422"/>
                    </a:cubicBezTo>
                    <a:cubicBezTo>
                      <a:pt x="79" y="388"/>
                      <a:pt x="104" y="337"/>
                      <a:pt x="104" y="337"/>
                    </a:cubicBezTo>
                    <a:cubicBezTo>
                      <a:pt x="91" y="346"/>
                      <a:pt x="62" y="353"/>
                      <a:pt x="62" y="353"/>
                    </a:cubicBezTo>
                    <a:cubicBezTo>
                      <a:pt x="65" y="321"/>
                      <a:pt x="89" y="209"/>
                      <a:pt x="89" y="209"/>
                    </a:cubicBezTo>
                    <a:cubicBezTo>
                      <a:pt x="89" y="209"/>
                      <a:pt x="202" y="129"/>
                      <a:pt x="104" y="99"/>
                    </a:cubicBezTo>
                    <a:cubicBezTo>
                      <a:pt x="114" y="60"/>
                      <a:pt x="236" y="99"/>
                      <a:pt x="236" y="99"/>
                    </a:cubicBezTo>
                    <a:lnTo>
                      <a:pt x="288" y="119"/>
                    </a:lnTo>
                    <a:cubicBezTo>
                      <a:pt x="290" y="113"/>
                      <a:pt x="292" y="109"/>
                      <a:pt x="293" y="107"/>
                    </a:cubicBezTo>
                    <a:cubicBezTo>
                      <a:pt x="302" y="96"/>
                      <a:pt x="314" y="24"/>
                      <a:pt x="314" y="24"/>
                    </a:cubicBezTo>
                    <a:cubicBezTo>
                      <a:pt x="314" y="24"/>
                      <a:pt x="195" y="8"/>
                      <a:pt x="187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49" name="Freeform 42"/>
              <p:cNvSpPr>
                <a:spLocks noChangeArrowheads="1"/>
              </p:cNvSpPr>
              <p:nvPr/>
            </p:nvSpPr>
            <p:spPr bwMode="auto">
              <a:xfrm>
                <a:off x="10531476" y="2614613"/>
                <a:ext cx="339725" cy="120650"/>
              </a:xfrm>
              <a:custGeom>
                <a:avLst/>
                <a:gdLst>
                  <a:gd name="T0" fmla="*/ 0 w 236"/>
                  <a:gd name="T1" fmla="*/ 39 h 83"/>
                  <a:gd name="T2" fmla="*/ 191 w 236"/>
                  <a:gd name="T3" fmla="*/ 81 h 83"/>
                  <a:gd name="T4" fmla="*/ 236 w 236"/>
                  <a:gd name="T5" fmla="*/ 61 h 83"/>
                  <a:gd name="T6" fmla="*/ 230 w 236"/>
                  <a:gd name="T7" fmla="*/ 17 h 83"/>
                  <a:gd name="T8" fmla="*/ 9 w 236"/>
                  <a:gd name="T9" fmla="*/ 0 h 83"/>
                  <a:gd name="T10" fmla="*/ 0 w 236"/>
                  <a:gd name="T11" fmla="*/ 39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6" h="83">
                    <a:moveTo>
                      <a:pt x="0" y="39"/>
                    </a:moveTo>
                    <a:cubicBezTo>
                      <a:pt x="0" y="39"/>
                      <a:pt x="136" y="83"/>
                      <a:pt x="191" y="81"/>
                    </a:cubicBezTo>
                    <a:lnTo>
                      <a:pt x="236" y="61"/>
                    </a:lnTo>
                    <a:lnTo>
                      <a:pt x="230" y="17"/>
                    </a:lnTo>
                    <a:lnTo>
                      <a:pt x="9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5053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0" name="Freeform 43"/>
              <p:cNvSpPr>
                <a:spLocks noChangeArrowheads="1"/>
              </p:cNvSpPr>
              <p:nvPr/>
            </p:nvSpPr>
            <p:spPr bwMode="auto">
              <a:xfrm>
                <a:off x="10555288" y="1828800"/>
                <a:ext cx="309563" cy="857250"/>
              </a:xfrm>
              <a:custGeom>
                <a:avLst/>
                <a:gdLst>
                  <a:gd name="T0" fmla="*/ 2 w 215"/>
                  <a:gd name="T1" fmla="*/ 534 h 596"/>
                  <a:gd name="T2" fmla="*/ 71 w 215"/>
                  <a:gd name="T3" fmla="*/ 586 h 596"/>
                  <a:gd name="T4" fmla="*/ 215 w 215"/>
                  <a:gd name="T5" fmla="*/ 576 h 596"/>
                  <a:gd name="T6" fmla="*/ 193 w 215"/>
                  <a:gd name="T7" fmla="*/ 388 h 596"/>
                  <a:gd name="T8" fmla="*/ 204 w 215"/>
                  <a:gd name="T9" fmla="*/ 267 h 596"/>
                  <a:gd name="T10" fmla="*/ 149 w 215"/>
                  <a:gd name="T11" fmla="*/ 111 h 596"/>
                  <a:gd name="T12" fmla="*/ 141 w 215"/>
                  <a:gd name="T13" fmla="*/ 32 h 596"/>
                  <a:gd name="T14" fmla="*/ 123 w 215"/>
                  <a:gd name="T15" fmla="*/ 79 h 596"/>
                  <a:gd name="T16" fmla="*/ 25 w 215"/>
                  <a:gd name="T17" fmla="*/ 0 h 596"/>
                  <a:gd name="T18" fmla="*/ 2 w 215"/>
                  <a:gd name="T19" fmla="*/ 28 h 596"/>
                  <a:gd name="T20" fmla="*/ 2 w 215"/>
                  <a:gd name="T21" fmla="*/ 534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5" h="596">
                    <a:moveTo>
                      <a:pt x="2" y="534"/>
                    </a:moveTo>
                    <a:cubicBezTo>
                      <a:pt x="2" y="534"/>
                      <a:pt x="0" y="576"/>
                      <a:pt x="71" y="586"/>
                    </a:cubicBezTo>
                    <a:cubicBezTo>
                      <a:pt x="141" y="596"/>
                      <a:pt x="200" y="596"/>
                      <a:pt x="215" y="576"/>
                    </a:cubicBezTo>
                    <a:lnTo>
                      <a:pt x="193" y="388"/>
                    </a:lnTo>
                    <a:cubicBezTo>
                      <a:pt x="193" y="388"/>
                      <a:pt x="208" y="305"/>
                      <a:pt x="204" y="267"/>
                    </a:cubicBezTo>
                    <a:cubicBezTo>
                      <a:pt x="200" y="228"/>
                      <a:pt x="149" y="111"/>
                      <a:pt x="149" y="111"/>
                    </a:cubicBezTo>
                    <a:cubicBezTo>
                      <a:pt x="149" y="111"/>
                      <a:pt x="161" y="54"/>
                      <a:pt x="141" y="32"/>
                    </a:cubicBezTo>
                    <a:lnTo>
                      <a:pt x="123" y="79"/>
                    </a:lnTo>
                    <a:cubicBezTo>
                      <a:pt x="123" y="79"/>
                      <a:pt x="103" y="79"/>
                      <a:pt x="25" y="0"/>
                    </a:cubicBezTo>
                    <a:cubicBezTo>
                      <a:pt x="25" y="0"/>
                      <a:pt x="9" y="18"/>
                      <a:pt x="2" y="28"/>
                    </a:cubicBezTo>
                    <a:lnTo>
                      <a:pt x="2" y="534"/>
                    </a:lnTo>
                    <a:close/>
                  </a:path>
                </a:pathLst>
              </a:custGeom>
              <a:solidFill>
                <a:srgbClr val="D8D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1" name="Freeform 44"/>
              <p:cNvSpPr>
                <a:spLocks noChangeArrowheads="1"/>
              </p:cNvSpPr>
              <p:nvPr/>
            </p:nvSpPr>
            <p:spPr bwMode="auto">
              <a:xfrm>
                <a:off x="10555288" y="1828800"/>
                <a:ext cx="309563" cy="857250"/>
              </a:xfrm>
              <a:custGeom>
                <a:avLst/>
                <a:gdLst>
                  <a:gd name="T0" fmla="*/ 149 w 215"/>
                  <a:gd name="T1" fmla="*/ 578 h 596"/>
                  <a:gd name="T2" fmla="*/ 39 w 215"/>
                  <a:gd name="T3" fmla="*/ 509 h 596"/>
                  <a:gd name="T4" fmla="*/ 45 w 215"/>
                  <a:gd name="T5" fmla="*/ 470 h 596"/>
                  <a:gd name="T6" fmla="*/ 149 w 215"/>
                  <a:gd name="T7" fmla="*/ 530 h 596"/>
                  <a:gd name="T8" fmla="*/ 47 w 215"/>
                  <a:gd name="T9" fmla="*/ 372 h 596"/>
                  <a:gd name="T10" fmla="*/ 32 w 215"/>
                  <a:gd name="T11" fmla="*/ 79 h 596"/>
                  <a:gd name="T12" fmla="*/ 78 w 215"/>
                  <a:gd name="T13" fmla="*/ 121 h 596"/>
                  <a:gd name="T14" fmla="*/ 47 w 215"/>
                  <a:gd name="T15" fmla="*/ 69 h 596"/>
                  <a:gd name="T16" fmla="*/ 96 w 215"/>
                  <a:gd name="T17" fmla="*/ 63 h 596"/>
                  <a:gd name="T18" fmla="*/ 25 w 215"/>
                  <a:gd name="T19" fmla="*/ 0 h 596"/>
                  <a:gd name="T20" fmla="*/ 2 w 215"/>
                  <a:gd name="T21" fmla="*/ 28 h 596"/>
                  <a:gd name="T22" fmla="*/ 2 w 215"/>
                  <a:gd name="T23" fmla="*/ 534 h 596"/>
                  <a:gd name="T24" fmla="*/ 71 w 215"/>
                  <a:gd name="T25" fmla="*/ 586 h 596"/>
                  <a:gd name="T26" fmla="*/ 215 w 215"/>
                  <a:gd name="T27" fmla="*/ 576 h 596"/>
                  <a:gd name="T28" fmla="*/ 215 w 215"/>
                  <a:gd name="T29" fmla="*/ 575 h 596"/>
                  <a:gd name="T30" fmla="*/ 149 w 215"/>
                  <a:gd name="T31" fmla="*/ 578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15" h="596">
                    <a:moveTo>
                      <a:pt x="149" y="578"/>
                    </a:moveTo>
                    <a:cubicBezTo>
                      <a:pt x="66" y="574"/>
                      <a:pt x="39" y="509"/>
                      <a:pt x="39" y="509"/>
                    </a:cubicBezTo>
                    <a:cubicBezTo>
                      <a:pt x="39" y="509"/>
                      <a:pt x="17" y="470"/>
                      <a:pt x="45" y="470"/>
                    </a:cubicBezTo>
                    <a:cubicBezTo>
                      <a:pt x="73" y="471"/>
                      <a:pt x="149" y="530"/>
                      <a:pt x="149" y="530"/>
                    </a:cubicBezTo>
                    <a:cubicBezTo>
                      <a:pt x="130" y="485"/>
                      <a:pt x="83" y="428"/>
                      <a:pt x="47" y="372"/>
                    </a:cubicBezTo>
                    <a:cubicBezTo>
                      <a:pt x="11" y="315"/>
                      <a:pt x="32" y="79"/>
                      <a:pt x="32" y="79"/>
                    </a:cubicBezTo>
                    <a:lnTo>
                      <a:pt x="78" y="121"/>
                    </a:lnTo>
                    <a:lnTo>
                      <a:pt x="47" y="69"/>
                    </a:lnTo>
                    <a:cubicBezTo>
                      <a:pt x="72" y="84"/>
                      <a:pt x="87" y="77"/>
                      <a:pt x="96" y="63"/>
                    </a:cubicBezTo>
                    <a:cubicBezTo>
                      <a:pt x="80" y="52"/>
                      <a:pt x="58" y="33"/>
                      <a:pt x="25" y="0"/>
                    </a:cubicBezTo>
                    <a:cubicBezTo>
                      <a:pt x="25" y="0"/>
                      <a:pt x="9" y="18"/>
                      <a:pt x="2" y="28"/>
                    </a:cubicBezTo>
                    <a:lnTo>
                      <a:pt x="2" y="534"/>
                    </a:lnTo>
                    <a:cubicBezTo>
                      <a:pt x="2" y="534"/>
                      <a:pt x="0" y="576"/>
                      <a:pt x="71" y="586"/>
                    </a:cubicBezTo>
                    <a:cubicBezTo>
                      <a:pt x="141" y="596"/>
                      <a:pt x="200" y="596"/>
                      <a:pt x="215" y="576"/>
                    </a:cubicBezTo>
                    <a:lnTo>
                      <a:pt x="215" y="575"/>
                    </a:lnTo>
                    <a:cubicBezTo>
                      <a:pt x="192" y="577"/>
                      <a:pt x="169" y="578"/>
                      <a:pt x="149" y="578"/>
                    </a:cubicBezTo>
                    <a:close/>
                  </a:path>
                </a:pathLst>
              </a:custGeom>
              <a:solidFill>
                <a:srgbClr val="AFB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2" name="Freeform 45"/>
              <p:cNvSpPr>
                <a:spLocks noChangeArrowheads="1"/>
              </p:cNvSpPr>
              <p:nvPr/>
            </p:nvSpPr>
            <p:spPr bwMode="auto">
              <a:xfrm>
                <a:off x="10256838" y="1855788"/>
                <a:ext cx="457200" cy="1096962"/>
              </a:xfrm>
              <a:custGeom>
                <a:avLst/>
                <a:gdLst>
                  <a:gd name="T0" fmla="*/ 0 w 318"/>
                  <a:gd name="T1" fmla="*/ 730 h 763"/>
                  <a:gd name="T2" fmla="*/ 116 w 318"/>
                  <a:gd name="T3" fmla="*/ 763 h 763"/>
                  <a:gd name="T4" fmla="*/ 263 w 318"/>
                  <a:gd name="T5" fmla="*/ 490 h 763"/>
                  <a:gd name="T6" fmla="*/ 309 w 318"/>
                  <a:gd name="T7" fmla="*/ 362 h 763"/>
                  <a:gd name="T8" fmla="*/ 203 w 318"/>
                  <a:gd name="T9" fmla="*/ 0 h 763"/>
                  <a:gd name="T10" fmla="*/ 116 w 318"/>
                  <a:gd name="T11" fmla="*/ 48 h 763"/>
                  <a:gd name="T12" fmla="*/ 118 w 318"/>
                  <a:gd name="T13" fmla="*/ 238 h 763"/>
                  <a:gd name="T14" fmla="*/ 0 w 318"/>
                  <a:gd name="T15" fmla="*/ 730 h 7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8" h="763">
                    <a:moveTo>
                      <a:pt x="0" y="730"/>
                    </a:moveTo>
                    <a:lnTo>
                      <a:pt x="116" y="763"/>
                    </a:lnTo>
                    <a:cubicBezTo>
                      <a:pt x="116" y="763"/>
                      <a:pt x="251" y="503"/>
                      <a:pt x="263" y="490"/>
                    </a:cubicBezTo>
                    <a:cubicBezTo>
                      <a:pt x="275" y="476"/>
                      <a:pt x="318" y="439"/>
                      <a:pt x="309" y="362"/>
                    </a:cubicBezTo>
                    <a:cubicBezTo>
                      <a:pt x="301" y="285"/>
                      <a:pt x="292" y="104"/>
                      <a:pt x="203" y="0"/>
                    </a:cubicBezTo>
                    <a:cubicBezTo>
                      <a:pt x="203" y="0"/>
                      <a:pt x="166" y="51"/>
                      <a:pt x="116" y="48"/>
                    </a:cubicBezTo>
                    <a:lnTo>
                      <a:pt x="118" y="238"/>
                    </a:lnTo>
                    <a:cubicBezTo>
                      <a:pt x="118" y="238"/>
                      <a:pt x="92" y="554"/>
                      <a:pt x="0" y="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3" name="Freeform 46"/>
              <p:cNvSpPr>
                <a:spLocks noChangeArrowheads="1"/>
              </p:cNvSpPr>
              <p:nvPr/>
            </p:nvSpPr>
            <p:spPr bwMode="auto">
              <a:xfrm>
                <a:off x="10687051" y="1941513"/>
                <a:ext cx="184150" cy="730250"/>
              </a:xfrm>
              <a:custGeom>
                <a:avLst/>
                <a:gdLst>
                  <a:gd name="T0" fmla="*/ 68 w 127"/>
                  <a:gd name="T1" fmla="*/ 472 h 507"/>
                  <a:gd name="T2" fmla="*/ 101 w 127"/>
                  <a:gd name="T3" fmla="*/ 507 h 507"/>
                  <a:gd name="T4" fmla="*/ 127 w 127"/>
                  <a:gd name="T5" fmla="*/ 478 h 507"/>
                  <a:gd name="T6" fmla="*/ 98 w 127"/>
                  <a:gd name="T7" fmla="*/ 218 h 507"/>
                  <a:gd name="T8" fmla="*/ 43 w 127"/>
                  <a:gd name="T9" fmla="*/ 53 h 507"/>
                  <a:gd name="T10" fmla="*/ 31 w 127"/>
                  <a:gd name="T11" fmla="*/ 0 h 507"/>
                  <a:gd name="T12" fmla="*/ 0 w 127"/>
                  <a:gd name="T13" fmla="*/ 32 h 507"/>
                  <a:gd name="T14" fmla="*/ 14 w 127"/>
                  <a:gd name="T15" fmla="*/ 59 h 507"/>
                  <a:gd name="T16" fmla="*/ 41 w 127"/>
                  <a:gd name="T17" fmla="*/ 184 h 507"/>
                  <a:gd name="T18" fmla="*/ 68 w 127"/>
                  <a:gd name="T19" fmla="*/ 472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7" h="507">
                    <a:moveTo>
                      <a:pt x="68" y="472"/>
                    </a:moveTo>
                    <a:lnTo>
                      <a:pt x="101" y="507"/>
                    </a:lnTo>
                    <a:lnTo>
                      <a:pt x="127" y="478"/>
                    </a:lnTo>
                    <a:cubicBezTo>
                      <a:pt x="127" y="478"/>
                      <a:pt x="107" y="272"/>
                      <a:pt x="98" y="218"/>
                    </a:cubicBezTo>
                    <a:cubicBezTo>
                      <a:pt x="88" y="164"/>
                      <a:pt x="43" y="53"/>
                      <a:pt x="43" y="53"/>
                    </a:cubicBezTo>
                    <a:cubicBezTo>
                      <a:pt x="43" y="53"/>
                      <a:pt x="61" y="22"/>
                      <a:pt x="31" y="0"/>
                    </a:cubicBezTo>
                    <a:cubicBezTo>
                      <a:pt x="31" y="0"/>
                      <a:pt x="6" y="5"/>
                      <a:pt x="0" y="32"/>
                    </a:cubicBezTo>
                    <a:lnTo>
                      <a:pt x="14" y="59"/>
                    </a:lnTo>
                    <a:cubicBezTo>
                      <a:pt x="14" y="59"/>
                      <a:pt x="36" y="146"/>
                      <a:pt x="41" y="184"/>
                    </a:cubicBezTo>
                    <a:cubicBezTo>
                      <a:pt x="46" y="223"/>
                      <a:pt x="48" y="451"/>
                      <a:pt x="68" y="472"/>
                    </a:cubicBezTo>
                    <a:close/>
                  </a:path>
                </a:pathLst>
              </a:custGeom>
              <a:solidFill>
                <a:srgbClr val="9D3D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4" name="Freeform 47"/>
              <p:cNvSpPr>
                <a:spLocks noChangeArrowheads="1"/>
              </p:cNvSpPr>
              <p:nvPr/>
            </p:nvSpPr>
            <p:spPr bwMode="auto">
              <a:xfrm>
                <a:off x="10871201" y="2209800"/>
                <a:ext cx="412750" cy="296862"/>
              </a:xfrm>
              <a:custGeom>
                <a:avLst/>
                <a:gdLst>
                  <a:gd name="T0" fmla="*/ 277 w 287"/>
                  <a:gd name="T1" fmla="*/ 151 h 206"/>
                  <a:gd name="T2" fmla="*/ 239 w 287"/>
                  <a:gd name="T3" fmla="*/ 54 h 206"/>
                  <a:gd name="T4" fmla="*/ 154 w 287"/>
                  <a:gd name="T5" fmla="*/ 76 h 206"/>
                  <a:gd name="T6" fmla="*/ 127 w 287"/>
                  <a:gd name="T7" fmla="*/ 90 h 206"/>
                  <a:gd name="T8" fmla="*/ 87 w 287"/>
                  <a:gd name="T9" fmla="*/ 90 h 206"/>
                  <a:gd name="T10" fmla="*/ 50 w 287"/>
                  <a:gd name="T11" fmla="*/ 90 h 206"/>
                  <a:gd name="T12" fmla="*/ 37 w 287"/>
                  <a:gd name="T13" fmla="*/ 77 h 206"/>
                  <a:gd name="T14" fmla="*/ 12 w 287"/>
                  <a:gd name="T15" fmla="*/ 0 h 206"/>
                  <a:gd name="T16" fmla="*/ 0 w 287"/>
                  <a:gd name="T17" fmla="*/ 175 h 206"/>
                  <a:gd name="T18" fmla="*/ 6 w 287"/>
                  <a:gd name="T19" fmla="*/ 205 h 206"/>
                  <a:gd name="T20" fmla="*/ 122 w 287"/>
                  <a:gd name="T21" fmla="*/ 192 h 206"/>
                  <a:gd name="T22" fmla="*/ 277 w 287"/>
                  <a:gd name="T23" fmla="*/ 151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7" h="206">
                    <a:moveTo>
                      <a:pt x="277" y="151"/>
                    </a:moveTo>
                    <a:cubicBezTo>
                      <a:pt x="277" y="151"/>
                      <a:pt x="287" y="89"/>
                      <a:pt x="239" y="54"/>
                    </a:cubicBezTo>
                    <a:cubicBezTo>
                      <a:pt x="239" y="54"/>
                      <a:pt x="158" y="69"/>
                      <a:pt x="154" y="76"/>
                    </a:cubicBezTo>
                    <a:cubicBezTo>
                      <a:pt x="151" y="82"/>
                      <a:pt x="127" y="90"/>
                      <a:pt x="127" y="90"/>
                    </a:cubicBezTo>
                    <a:cubicBezTo>
                      <a:pt x="127" y="90"/>
                      <a:pt x="92" y="88"/>
                      <a:pt x="87" y="90"/>
                    </a:cubicBezTo>
                    <a:cubicBezTo>
                      <a:pt x="82" y="92"/>
                      <a:pt x="58" y="76"/>
                      <a:pt x="50" y="90"/>
                    </a:cubicBezTo>
                    <a:lnTo>
                      <a:pt x="37" y="77"/>
                    </a:lnTo>
                    <a:cubicBezTo>
                      <a:pt x="37" y="77"/>
                      <a:pt x="42" y="34"/>
                      <a:pt x="12" y="0"/>
                    </a:cubicBezTo>
                    <a:lnTo>
                      <a:pt x="0" y="175"/>
                    </a:lnTo>
                    <a:lnTo>
                      <a:pt x="6" y="205"/>
                    </a:lnTo>
                    <a:cubicBezTo>
                      <a:pt x="6" y="205"/>
                      <a:pt x="95" y="206"/>
                      <a:pt x="122" y="192"/>
                    </a:cubicBezTo>
                    <a:cubicBezTo>
                      <a:pt x="149" y="178"/>
                      <a:pt x="260" y="165"/>
                      <a:pt x="277" y="15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5" name="Freeform 48"/>
              <p:cNvSpPr>
                <a:spLocks noChangeArrowheads="1"/>
              </p:cNvSpPr>
              <p:nvPr/>
            </p:nvSpPr>
            <p:spPr bwMode="auto">
              <a:xfrm>
                <a:off x="10910888" y="2284413"/>
                <a:ext cx="357188" cy="190500"/>
              </a:xfrm>
              <a:custGeom>
                <a:avLst/>
                <a:gdLst>
                  <a:gd name="T0" fmla="*/ 211 w 248"/>
                  <a:gd name="T1" fmla="*/ 2 h 133"/>
                  <a:gd name="T2" fmla="*/ 126 w 248"/>
                  <a:gd name="T3" fmla="*/ 24 h 133"/>
                  <a:gd name="T4" fmla="*/ 99 w 248"/>
                  <a:gd name="T5" fmla="*/ 38 h 133"/>
                  <a:gd name="T6" fmla="*/ 59 w 248"/>
                  <a:gd name="T7" fmla="*/ 38 h 133"/>
                  <a:gd name="T8" fmla="*/ 31 w 248"/>
                  <a:gd name="T9" fmla="*/ 33 h 133"/>
                  <a:gd name="T10" fmla="*/ 14 w 248"/>
                  <a:gd name="T11" fmla="*/ 69 h 133"/>
                  <a:gd name="T12" fmla="*/ 37 w 248"/>
                  <a:gd name="T13" fmla="*/ 64 h 133"/>
                  <a:gd name="T14" fmla="*/ 0 w 248"/>
                  <a:gd name="T15" fmla="*/ 133 h 133"/>
                  <a:gd name="T16" fmla="*/ 59 w 248"/>
                  <a:gd name="T17" fmla="*/ 67 h 133"/>
                  <a:gd name="T18" fmla="*/ 111 w 248"/>
                  <a:gd name="T19" fmla="*/ 51 h 133"/>
                  <a:gd name="T20" fmla="*/ 83 w 248"/>
                  <a:gd name="T21" fmla="*/ 114 h 133"/>
                  <a:gd name="T22" fmla="*/ 162 w 248"/>
                  <a:gd name="T23" fmla="*/ 38 h 133"/>
                  <a:gd name="T24" fmla="*/ 199 w 248"/>
                  <a:gd name="T25" fmla="*/ 51 h 133"/>
                  <a:gd name="T26" fmla="*/ 242 w 248"/>
                  <a:gd name="T27" fmla="*/ 67 h 133"/>
                  <a:gd name="T28" fmla="*/ 248 w 248"/>
                  <a:gd name="T29" fmla="*/ 66 h 133"/>
                  <a:gd name="T30" fmla="*/ 211 w 248"/>
                  <a:gd name="T31" fmla="*/ 2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48" h="133">
                    <a:moveTo>
                      <a:pt x="211" y="2"/>
                    </a:moveTo>
                    <a:cubicBezTo>
                      <a:pt x="211" y="2"/>
                      <a:pt x="130" y="17"/>
                      <a:pt x="126" y="24"/>
                    </a:cubicBezTo>
                    <a:cubicBezTo>
                      <a:pt x="123" y="30"/>
                      <a:pt x="99" y="38"/>
                      <a:pt x="99" y="38"/>
                    </a:cubicBezTo>
                    <a:cubicBezTo>
                      <a:pt x="99" y="38"/>
                      <a:pt x="64" y="36"/>
                      <a:pt x="59" y="38"/>
                    </a:cubicBezTo>
                    <a:cubicBezTo>
                      <a:pt x="55" y="40"/>
                      <a:pt x="42" y="31"/>
                      <a:pt x="31" y="33"/>
                    </a:cubicBezTo>
                    <a:cubicBezTo>
                      <a:pt x="27" y="47"/>
                      <a:pt x="22" y="63"/>
                      <a:pt x="14" y="69"/>
                    </a:cubicBezTo>
                    <a:lnTo>
                      <a:pt x="37" y="64"/>
                    </a:lnTo>
                    <a:cubicBezTo>
                      <a:pt x="37" y="64"/>
                      <a:pt x="11" y="123"/>
                      <a:pt x="0" y="133"/>
                    </a:cubicBezTo>
                    <a:cubicBezTo>
                      <a:pt x="0" y="133"/>
                      <a:pt x="59" y="96"/>
                      <a:pt x="59" y="67"/>
                    </a:cubicBezTo>
                    <a:cubicBezTo>
                      <a:pt x="59" y="38"/>
                      <a:pt x="111" y="51"/>
                      <a:pt x="111" y="51"/>
                    </a:cubicBezTo>
                    <a:cubicBezTo>
                      <a:pt x="111" y="51"/>
                      <a:pt x="142" y="77"/>
                      <a:pt x="83" y="114"/>
                    </a:cubicBezTo>
                    <a:cubicBezTo>
                      <a:pt x="83" y="114"/>
                      <a:pt x="146" y="76"/>
                      <a:pt x="162" y="38"/>
                    </a:cubicBezTo>
                    <a:cubicBezTo>
                      <a:pt x="177" y="0"/>
                      <a:pt x="199" y="51"/>
                      <a:pt x="199" y="51"/>
                    </a:cubicBezTo>
                    <a:cubicBezTo>
                      <a:pt x="199" y="51"/>
                      <a:pt x="242" y="67"/>
                      <a:pt x="242" y="67"/>
                    </a:cubicBezTo>
                    <a:lnTo>
                      <a:pt x="248" y="66"/>
                    </a:lnTo>
                    <a:cubicBezTo>
                      <a:pt x="245" y="46"/>
                      <a:pt x="236" y="20"/>
                      <a:pt x="211" y="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6" name="Freeform 49"/>
              <p:cNvSpPr>
                <a:spLocks noChangeArrowheads="1"/>
              </p:cNvSpPr>
              <p:nvPr/>
            </p:nvSpPr>
            <p:spPr bwMode="auto">
              <a:xfrm>
                <a:off x="10520363" y="1876425"/>
                <a:ext cx="173038" cy="774700"/>
              </a:xfrm>
              <a:custGeom>
                <a:avLst/>
                <a:gdLst>
                  <a:gd name="T0" fmla="*/ 43 w 120"/>
                  <a:gd name="T1" fmla="*/ 538 h 538"/>
                  <a:gd name="T2" fmla="*/ 79 w 120"/>
                  <a:gd name="T3" fmla="*/ 475 h 538"/>
                  <a:gd name="T4" fmla="*/ 114 w 120"/>
                  <a:gd name="T5" fmla="*/ 427 h 538"/>
                  <a:gd name="T6" fmla="*/ 116 w 120"/>
                  <a:gd name="T7" fmla="*/ 334 h 538"/>
                  <a:gd name="T8" fmla="*/ 16 w 120"/>
                  <a:gd name="T9" fmla="*/ 77 h 538"/>
                  <a:gd name="T10" fmla="*/ 26 w 120"/>
                  <a:gd name="T11" fmla="*/ 60 h 538"/>
                  <a:gd name="T12" fmla="*/ 6 w 120"/>
                  <a:gd name="T13" fmla="*/ 0 h 538"/>
                  <a:gd name="T14" fmla="*/ 0 w 120"/>
                  <a:gd name="T15" fmla="*/ 5 h 538"/>
                  <a:gd name="T16" fmla="*/ 7 w 120"/>
                  <a:gd name="T17" fmla="*/ 55 h 538"/>
                  <a:gd name="T18" fmla="*/ 7 w 120"/>
                  <a:gd name="T19" fmla="*/ 77 h 538"/>
                  <a:gd name="T20" fmla="*/ 103 w 120"/>
                  <a:gd name="T21" fmla="*/ 338 h 538"/>
                  <a:gd name="T22" fmla="*/ 63 w 120"/>
                  <a:gd name="T23" fmla="*/ 461 h 538"/>
                  <a:gd name="T24" fmla="*/ 43 w 120"/>
                  <a:gd name="T25" fmla="*/ 538 h 5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0" h="538">
                    <a:moveTo>
                      <a:pt x="43" y="538"/>
                    </a:moveTo>
                    <a:cubicBezTo>
                      <a:pt x="61" y="504"/>
                      <a:pt x="76" y="479"/>
                      <a:pt x="79" y="475"/>
                    </a:cubicBezTo>
                    <a:cubicBezTo>
                      <a:pt x="86" y="467"/>
                      <a:pt x="102" y="452"/>
                      <a:pt x="114" y="427"/>
                    </a:cubicBezTo>
                    <a:cubicBezTo>
                      <a:pt x="118" y="389"/>
                      <a:pt x="120" y="350"/>
                      <a:pt x="116" y="334"/>
                    </a:cubicBezTo>
                    <a:cubicBezTo>
                      <a:pt x="106" y="297"/>
                      <a:pt x="16" y="77"/>
                      <a:pt x="16" y="77"/>
                    </a:cubicBezTo>
                    <a:lnTo>
                      <a:pt x="26" y="60"/>
                    </a:lnTo>
                    <a:lnTo>
                      <a:pt x="6" y="0"/>
                    </a:lnTo>
                    <a:cubicBezTo>
                      <a:pt x="4" y="2"/>
                      <a:pt x="2" y="3"/>
                      <a:pt x="0" y="5"/>
                    </a:cubicBezTo>
                    <a:lnTo>
                      <a:pt x="7" y="55"/>
                    </a:lnTo>
                    <a:lnTo>
                      <a:pt x="7" y="77"/>
                    </a:lnTo>
                    <a:cubicBezTo>
                      <a:pt x="7" y="77"/>
                      <a:pt x="95" y="313"/>
                      <a:pt x="103" y="338"/>
                    </a:cubicBezTo>
                    <a:cubicBezTo>
                      <a:pt x="112" y="362"/>
                      <a:pt x="76" y="437"/>
                      <a:pt x="63" y="461"/>
                    </a:cubicBezTo>
                    <a:cubicBezTo>
                      <a:pt x="56" y="474"/>
                      <a:pt x="49" y="509"/>
                      <a:pt x="43" y="53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7" name="Freeform 50"/>
              <p:cNvSpPr>
                <a:spLocks noChangeArrowheads="1"/>
              </p:cNvSpPr>
              <p:nvPr/>
            </p:nvSpPr>
            <p:spPr bwMode="auto">
              <a:xfrm>
                <a:off x="10379076" y="1941513"/>
                <a:ext cx="198438" cy="841375"/>
              </a:xfrm>
              <a:custGeom>
                <a:avLst/>
                <a:gdLst>
                  <a:gd name="T0" fmla="*/ 99 w 138"/>
                  <a:gd name="T1" fmla="*/ 122 h 585"/>
                  <a:gd name="T2" fmla="*/ 138 w 138"/>
                  <a:gd name="T3" fmla="*/ 154 h 585"/>
                  <a:gd name="T4" fmla="*/ 58 w 138"/>
                  <a:gd name="T5" fmla="*/ 42 h 585"/>
                  <a:gd name="T6" fmla="*/ 31 w 138"/>
                  <a:gd name="T7" fmla="*/ 0 h 585"/>
                  <a:gd name="T8" fmla="*/ 32 w 138"/>
                  <a:gd name="T9" fmla="*/ 178 h 585"/>
                  <a:gd name="T10" fmla="*/ 0 w 138"/>
                  <a:gd name="T11" fmla="*/ 402 h 585"/>
                  <a:gd name="T12" fmla="*/ 29 w 138"/>
                  <a:gd name="T13" fmla="*/ 462 h 585"/>
                  <a:gd name="T14" fmla="*/ 93 w 138"/>
                  <a:gd name="T15" fmla="*/ 585 h 585"/>
                  <a:gd name="T16" fmla="*/ 127 w 138"/>
                  <a:gd name="T17" fmla="*/ 522 h 585"/>
                  <a:gd name="T18" fmla="*/ 85 w 138"/>
                  <a:gd name="T19" fmla="*/ 391 h 585"/>
                  <a:gd name="T20" fmla="*/ 118 w 138"/>
                  <a:gd name="T21" fmla="*/ 391 h 585"/>
                  <a:gd name="T22" fmla="*/ 85 w 138"/>
                  <a:gd name="T23" fmla="*/ 371 h 585"/>
                  <a:gd name="T24" fmla="*/ 78 w 138"/>
                  <a:gd name="T25" fmla="*/ 289 h 585"/>
                  <a:gd name="T26" fmla="*/ 88 w 138"/>
                  <a:gd name="T27" fmla="*/ 240 h 585"/>
                  <a:gd name="T28" fmla="*/ 99 w 138"/>
                  <a:gd name="T29" fmla="*/ 186 h 585"/>
                  <a:gd name="T30" fmla="*/ 99 w 138"/>
                  <a:gd name="T31" fmla="*/ 122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8" h="585">
                    <a:moveTo>
                      <a:pt x="99" y="122"/>
                    </a:moveTo>
                    <a:lnTo>
                      <a:pt x="138" y="154"/>
                    </a:lnTo>
                    <a:cubicBezTo>
                      <a:pt x="138" y="154"/>
                      <a:pt x="67" y="65"/>
                      <a:pt x="58" y="42"/>
                    </a:cubicBezTo>
                    <a:cubicBezTo>
                      <a:pt x="53" y="30"/>
                      <a:pt x="42" y="14"/>
                      <a:pt x="31" y="0"/>
                    </a:cubicBezTo>
                    <a:lnTo>
                      <a:pt x="32" y="178"/>
                    </a:lnTo>
                    <a:cubicBezTo>
                      <a:pt x="32" y="178"/>
                      <a:pt x="24" y="281"/>
                      <a:pt x="0" y="402"/>
                    </a:cubicBezTo>
                    <a:lnTo>
                      <a:pt x="29" y="462"/>
                    </a:lnTo>
                    <a:lnTo>
                      <a:pt x="93" y="585"/>
                    </a:lnTo>
                    <a:cubicBezTo>
                      <a:pt x="104" y="564"/>
                      <a:pt x="116" y="542"/>
                      <a:pt x="127" y="522"/>
                    </a:cubicBezTo>
                    <a:cubicBezTo>
                      <a:pt x="111" y="475"/>
                      <a:pt x="85" y="398"/>
                      <a:pt x="85" y="391"/>
                    </a:cubicBezTo>
                    <a:cubicBezTo>
                      <a:pt x="85" y="383"/>
                      <a:pt x="105" y="383"/>
                      <a:pt x="118" y="391"/>
                    </a:cubicBezTo>
                    <a:lnTo>
                      <a:pt x="85" y="371"/>
                    </a:lnTo>
                    <a:lnTo>
                      <a:pt x="78" y="289"/>
                    </a:lnTo>
                    <a:cubicBezTo>
                      <a:pt x="78" y="289"/>
                      <a:pt x="90" y="261"/>
                      <a:pt x="88" y="240"/>
                    </a:cubicBezTo>
                    <a:cubicBezTo>
                      <a:pt x="86" y="218"/>
                      <a:pt x="99" y="186"/>
                      <a:pt x="99" y="186"/>
                    </a:cubicBezTo>
                    <a:lnTo>
                      <a:pt x="99" y="122"/>
                    </a:lnTo>
                    <a:close/>
                  </a:path>
                </a:pathLst>
              </a:custGeom>
              <a:solidFill>
                <a:srgbClr val="5053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8" name="Freeform 51"/>
              <p:cNvSpPr>
                <a:spLocks noChangeArrowheads="1"/>
              </p:cNvSpPr>
              <p:nvPr/>
            </p:nvSpPr>
            <p:spPr bwMode="auto">
              <a:xfrm>
                <a:off x="10453688" y="1912938"/>
                <a:ext cx="77788" cy="134937"/>
              </a:xfrm>
              <a:custGeom>
                <a:avLst/>
                <a:gdLst>
                  <a:gd name="T0" fmla="*/ 54 w 54"/>
                  <a:gd name="T1" fmla="*/ 94 h 94"/>
                  <a:gd name="T2" fmla="*/ 18 w 54"/>
                  <a:gd name="T3" fmla="*/ 0 h 94"/>
                  <a:gd name="T4" fmla="*/ 0 w 54"/>
                  <a:gd name="T5" fmla="*/ 6 h 94"/>
                  <a:gd name="T6" fmla="*/ 54 w 54"/>
                  <a:gd name="T7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" h="94">
                    <a:moveTo>
                      <a:pt x="54" y="94"/>
                    </a:moveTo>
                    <a:lnTo>
                      <a:pt x="18" y="0"/>
                    </a:lnTo>
                    <a:cubicBezTo>
                      <a:pt x="12" y="3"/>
                      <a:pt x="6" y="5"/>
                      <a:pt x="0" y="6"/>
                    </a:cubicBezTo>
                    <a:cubicBezTo>
                      <a:pt x="14" y="21"/>
                      <a:pt x="32" y="48"/>
                      <a:pt x="54" y="94"/>
                    </a:cubicBezTo>
                    <a:close/>
                  </a:path>
                </a:pathLst>
              </a:custGeom>
              <a:solidFill>
                <a:srgbClr val="5053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59" name="Freeform 52"/>
              <p:cNvSpPr>
                <a:spLocks noChangeArrowheads="1"/>
              </p:cNvSpPr>
              <p:nvPr/>
            </p:nvSpPr>
            <p:spPr bwMode="auto">
              <a:xfrm>
                <a:off x="10467976" y="2744788"/>
                <a:ext cx="123825" cy="214312"/>
              </a:xfrm>
              <a:custGeom>
                <a:avLst/>
                <a:gdLst>
                  <a:gd name="T0" fmla="*/ 4 w 86"/>
                  <a:gd name="T1" fmla="*/ 46 h 149"/>
                  <a:gd name="T2" fmla="*/ 15 w 86"/>
                  <a:gd name="T3" fmla="*/ 115 h 149"/>
                  <a:gd name="T4" fmla="*/ 15 w 86"/>
                  <a:gd name="T5" fmla="*/ 149 h 149"/>
                  <a:gd name="T6" fmla="*/ 86 w 86"/>
                  <a:gd name="T7" fmla="*/ 88 h 149"/>
                  <a:gd name="T8" fmla="*/ 59 w 86"/>
                  <a:gd name="T9" fmla="*/ 24 h 149"/>
                  <a:gd name="T10" fmla="*/ 4 w 86"/>
                  <a:gd name="T11" fmla="*/ 46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6" h="149">
                    <a:moveTo>
                      <a:pt x="4" y="46"/>
                    </a:moveTo>
                    <a:cubicBezTo>
                      <a:pt x="0" y="52"/>
                      <a:pt x="2" y="110"/>
                      <a:pt x="15" y="115"/>
                    </a:cubicBezTo>
                    <a:lnTo>
                      <a:pt x="15" y="149"/>
                    </a:lnTo>
                    <a:lnTo>
                      <a:pt x="86" y="88"/>
                    </a:lnTo>
                    <a:cubicBezTo>
                      <a:pt x="86" y="88"/>
                      <a:pt x="77" y="48"/>
                      <a:pt x="59" y="24"/>
                    </a:cubicBezTo>
                    <a:cubicBezTo>
                      <a:pt x="42" y="0"/>
                      <a:pt x="4" y="46"/>
                      <a:pt x="4" y="46"/>
                    </a:cubicBezTo>
                    <a:close/>
                  </a:path>
                </a:pathLst>
              </a:custGeom>
              <a:solidFill>
                <a:srgbClr val="EAAD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60" name="Freeform 53"/>
              <p:cNvSpPr>
                <a:spLocks noChangeArrowheads="1"/>
              </p:cNvSpPr>
              <p:nvPr/>
            </p:nvSpPr>
            <p:spPr bwMode="auto">
              <a:xfrm>
                <a:off x="10277476" y="1924050"/>
                <a:ext cx="280988" cy="928687"/>
              </a:xfrm>
              <a:custGeom>
                <a:avLst/>
                <a:gdLst>
                  <a:gd name="T0" fmla="*/ 109 w 195"/>
                  <a:gd name="T1" fmla="*/ 645 h 645"/>
                  <a:gd name="T2" fmla="*/ 195 w 195"/>
                  <a:gd name="T3" fmla="*/ 587 h 645"/>
                  <a:gd name="T4" fmla="*/ 134 w 195"/>
                  <a:gd name="T5" fmla="*/ 383 h 645"/>
                  <a:gd name="T6" fmla="*/ 140 w 195"/>
                  <a:gd name="T7" fmla="*/ 243 h 645"/>
                  <a:gd name="T8" fmla="*/ 169 w 195"/>
                  <a:gd name="T9" fmla="*/ 134 h 645"/>
                  <a:gd name="T10" fmla="*/ 101 w 195"/>
                  <a:gd name="T11" fmla="*/ 0 h 645"/>
                  <a:gd name="T12" fmla="*/ 50 w 195"/>
                  <a:gd name="T13" fmla="*/ 25 h 645"/>
                  <a:gd name="T14" fmla="*/ 40 w 195"/>
                  <a:gd name="T15" fmla="*/ 39 h 645"/>
                  <a:gd name="T16" fmla="*/ 19 w 195"/>
                  <a:gd name="T17" fmla="*/ 92 h 645"/>
                  <a:gd name="T18" fmla="*/ 19 w 195"/>
                  <a:gd name="T19" fmla="*/ 157 h 645"/>
                  <a:gd name="T20" fmla="*/ 5 w 195"/>
                  <a:gd name="T21" fmla="*/ 173 h 645"/>
                  <a:gd name="T22" fmla="*/ 5 w 195"/>
                  <a:gd name="T23" fmla="*/ 213 h 645"/>
                  <a:gd name="T24" fmla="*/ 22 w 195"/>
                  <a:gd name="T25" fmla="*/ 229 h 645"/>
                  <a:gd name="T26" fmla="*/ 12 w 195"/>
                  <a:gd name="T27" fmla="*/ 288 h 645"/>
                  <a:gd name="T28" fmla="*/ 10 w 195"/>
                  <a:gd name="T29" fmla="*/ 361 h 645"/>
                  <a:gd name="T30" fmla="*/ 27 w 195"/>
                  <a:gd name="T31" fmla="*/ 430 h 645"/>
                  <a:gd name="T32" fmla="*/ 109 w 195"/>
                  <a:gd name="T33" fmla="*/ 645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95" h="645">
                    <a:moveTo>
                      <a:pt x="109" y="645"/>
                    </a:moveTo>
                    <a:cubicBezTo>
                      <a:pt x="109" y="645"/>
                      <a:pt x="170" y="592"/>
                      <a:pt x="195" y="587"/>
                    </a:cubicBezTo>
                    <a:cubicBezTo>
                      <a:pt x="195" y="587"/>
                      <a:pt x="144" y="410"/>
                      <a:pt x="134" y="383"/>
                    </a:cubicBezTo>
                    <a:lnTo>
                      <a:pt x="140" y="243"/>
                    </a:lnTo>
                    <a:cubicBezTo>
                      <a:pt x="140" y="243"/>
                      <a:pt x="171" y="159"/>
                      <a:pt x="169" y="134"/>
                    </a:cubicBezTo>
                    <a:cubicBezTo>
                      <a:pt x="168" y="109"/>
                      <a:pt x="101" y="0"/>
                      <a:pt x="101" y="0"/>
                    </a:cubicBezTo>
                    <a:cubicBezTo>
                      <a:pt x="101" y="0"/>
                      <a:pt x="64" y="13"/>
                      <a:pt x="50" y="25"/>
                    </a:cubicBezTo>
                    <a:cubicBezTo>
                      <a:pt x="37" y="37"/>
                      <a:pt x="40" y="39"/>
                      <a:pt x="40" y="39"/>
                    </a:cubicBezTo>
                    <a:cubicBezTo>
                      <a:pt x="40" y="39"/>
                      <a:pt x="22" y="87"/>
                      <a:pt x="19" y="92"/>
                    </a:cubicBezTo>
                    <a:cubicBezTo>
                      <a:pt x="15" y="97"/>
                      <a:pt x="19" y="157"/>
                      <a:pt x="19" y="157"/>
                    </a:cubicBezTo>
                    <a:cubicBezTo>
                      <a:pt x="19" y="157"/>
                      <a:pt x="3" y="161"/>
                      <a:pt x="5" y="173"/>
                    </a:cubicBezTo>
                    <a:cubicBezTo>
                      <a:pt x="7" y="185"/>
                      <a:pt x="0" y="205"/>
                      <a:pt x="5" y="213"/>
                    </a:cubicBezTo>
                    <a:cubicBezTo>
                      <a:pt x="10" y="222"/>
                      <a:pt x="22" y="229"/>
                      <a:pt x="22" y="229"/>
                    </a:cubicBezTo>
                    <a:cubicBezTo>
                      <a:pt x="22" y="229"/>
                      <a:pt x="13" y="279"/>
                      <a:pt x="12" y="288"/>
                    </a:cubicBezTo>
                    <a:cubicBezTo>
                      <a:pt x="10" y="297"/>
                      <a:pt x="7" y="349"/>
                      <a:pt x="10" y="361"/>
                    </a:cubicBezTo>
                    <a:cubicBezTo>
                      <a:pt x="13" y="373"/>
                      <a:pt x="27" y="430"/>
                      <a:pt x="27" y="430"/>
                    </a:cubicBezTo>
                    <a:cubicBezTo>
                      <a:pt x="27" y="430"/>
                      <a:pt x="88" y="632"/>
                      <a:pt x="109" y="64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61" name="Freeform 54"/>
              <p:cNvSpPr>
                <a:spLocks noEditPoints="1" noChangeArrowheads="1"/>
              </p:cNvSpPr>
              <p:nvPr/>
            </p:nvSpPr>
            <p:spPr bwMode="auto">
              <a:xfrm>
                <a:off x="10277476" y="1955800"/>
                <a:ext cx="214313" cy="896937"/>
              </a:xfrm>
              <a:custGeom>
                <a:avLst/>
                <a:gdLst>
                  <a:gd name="T0" fmla="*/ 31 w 149"/>
                  <a:gd name="T1" fmla="*/ 109 h 623"/>
                  <a:gd name="T2" fmla="*/ 30 w 149"/>
                  <a:gd name="T3" fmla="*/ 108 h 623"/>
                  <a:gd name="T4" fmla="*/ 31 w 149"/>
                  <a:gd name="T5" fmla="*/ 109 h 623"/>
                  <a:gd name="T6" fmla="*/ 70 w 149"/>
                  <a:gd name="T7" fmla="*/ 483 h 623"/>
                  <a:gd name="T8" fmla="*/ 26 w 149"/>
                  <a:gd name="T9" fmla="*/ 333 h 623"/>
                  <a:gd name="T10" fmla="*/ 44 w 149"/>
                  <a:gd name="T11" fmla="*/ 332 h 623"/>
                  <a:gd name="T12" fmla="*/ 111 w 149"/>
                  <a:gd name="T13" fmla="*/ 295 h 623"/>
                  <a:gd name="T14" fmla="*/ 57 w 149"/>
                  <a:gd name="T15" fmla="*/ 319 h 623"/>
                  <a:gd name="T16" fmla="*/ 27 w 149"/>
                  <a:gd name="T17" fmla="*/ 295 h 623"/>
                  <a:gd name="T18" fmla="*/ 47 w 149"/>
                  <a:gd name="T19" fmla="*/ 242 h 623"/>
                  <a:gd name="T20" fmla="*/ 54 w 149"/>
                  <a:gd name="T21" fmla="*/ 197 h 623"/>
                  <a:gd name="T22" fmla="*/ 134 w 149"/>
                  <a:gd name="T23" fmla="*/ 234 h 623"/>
                  <a:gd name="T24" fmla="*/ 100 w 149"/>
                  <a:gd name="T25" fmla="*/ 191 h 623"/>
                  <a:gd name="T26" fmla="*/ 61 w 149"/>
                  <a:gd name="T27" fmla="*/ 169 h 623"/>
                  <a:gd name="T28" fmla="*/ 125 w 149"/>
                  <a:gd name="T29" fmla="*/ 170 h 623"/>
                  <a:gd name="T30" fmla="*/ 70 w 149"/>
                  <a:gd name="T31" fmla="*/ 139 h 623"/>
                  <a:gd name="T32" fmla="*/ 102 w 149"/>
                  <a:gd name="T33" fmla="*/ 129 h 623"/>
                  <a:gd name="T34" fmla="*/ 27 w 149"/>
                  <a:gd name="T35" fmla="*/ 129 h 623"/>
                  <a:gd name="T36" fmla="*/ 57 w 149"/>
                  <a:gd name="T37" fmla="*/ 89 h 623"/>
                  <a:gd name="T38" fmla="*/ 29 w 149"/>
                  <a:gd name="T39" fmla="*/ 100 h 623"/>
                  <a:gd name="T40" fmla="*/ 30 w 149"/>
                  <a:gd name="T41" fmla="*/ 83 h 623"/>
                  <a:gd name="T42" fmla="*/ 57 w 149"/>
                  <a:gd name="T43" fmla="*/ 32 h 623"/>
                  <a:gd name="T44" fmla="*/ 57 w 149"/>
                  <a:gd name="T45" fmla="*/ 0 h 623"/>
                  <a:gd name="T46" fmla="*/ 50 w 149"/>
                  <a:gd name="T47" fmla="*/ 3 h 623"/>
                  <a:gd name="T48" fmla="*/ 43 w 149"/>
                  <a:gd name="T49" fmla="*/ 6 h 623"/>
                  <a:gd name="T50" fmla="*/ 19 w 149"/>
                  <a:gd name="T51" fmla="*/ 70 h 623"/>
                  <a:gd name="T52" fmla="*/ 19 w 149"/>
                  <a:gd name="T53" fmla="*/ 135 h 623"/>
                  <a:gd name="T54" fmla="*/ 5 w 149"/>
                  <a:gd name="T55" fmla="*/ 151 h 623"/>
                  <a:gd name="T56" fmla="*/ 5 w 149"/>
                  <a:gd name="T57" fmla="*/ 191 h 623"/>
                  <a:gd name="T58" fmla="*/ 22 w 149"/>
                  <a:gd name="T59" fmla="*/ 207 h 623"/>
                  <a:gd name="T60" fmla="*/ 12 w 149"/>
                  <a:gd name="T61" fmla="*/ 266 h 623"/>
                  <a:gd name="T62" fmla="*/ 10 w 149"/>
                  <a:gd name="T63" fmla="*/ 339 h 623"/>
                  <a:gd name="T64" fmla="*/ 27 w 149"/>
                  <a:gd name="T65" fmla="*/ 408 h 623"/>
                  <a:gd name="T66" fmla="*/ 109 w 149"/>
                  <a:gd name="T67" fmla="*/ 623 h 623"/>
                  <a:gd name="T68" fmla="*/ 149 w 149"/>
                  <a:gd name="T69" fmla="*/ 591 h 623"/>
                  <a:gd name="T70" fmla="*/ 111 w 149"/>
                  <a:gd name="T71" fmla="*/ 575 h 623"/>
                  <a:gd name="T72" fmla="*/ 70 w 149"/>
                  <a:gd name="T73" fmla="*/ 483 h 6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49" h="623">
                    <a:moveTo>
                      <a:pt x="31" y="109"/>
                    </a:moveTo>
                    <a:cubicBezTo>
                      <a:pt x="31" y="108"/>
                      <a:pt x="31" y="108"/>
                      <a:pt x="30" y="108"/>
                    </a:cubicBezTo>
                    <a:cubicBezTo>
                      <a:pt x="31" y="108"/>
                      <a:pt x="31" y="108"/>
                      <a:pt x="31" y="109"/>
                    </a:cubicBezTo>
                    <a:close/>
                    <a:moveTo>
                      <a:pt x="70" y="483"/>
                    </a:moveTo>
                    <a:cubicBezTo>
                      <a:pt x="58" y="475"/>
                      <a:pt x="26" y="333"/>
                      <a:pt x="26" y="333"/>
                    </a:cubicBezTo>
                    <a:cubicBezTo>
                      <a:pt x="26" y="333"/>
                      <a:pt x="9" y="326"/>
                      <a:pt x="44" y="332"/>
                    </a:cubicBezTo>
                    <a:cubicBezTo>
                      <a:pt x="79" y="339"/>
                      <a:pt x="111" y="295"/>
                      <a:pt x="111" y="295"/>
                    </a:cubicBezTo>
                    <a:cubicBezTo>
                      <a:pt x="111" y="295"/>
                      <a:pt x="67" y="314"/>
                      <a:pt x="57" y="319"/>
                    </a:cubicBezTo>
                    <a:cubicBezTo>
                      <a:pt x="47" y="324"/>
                      <a:pt x="22" y="304"/>
                      <a:pt x="27" y="295"/>
                    </a:cubicBezTo>
                    <a:cubicBezTo>
                      <a:pt x="32" y="287"/>
                      <a:pt x="37" y="253"/>
                      <a:pt x="47" y="242"/>
                    </a:cubicBezTo>
                    <a:cubicBezTo>
                      <a:pt x="54" y="234"/>
                      <a:pt x="55" y="212"/>
                      <a:pt x="54" y="197"/>
                    </a:cubicBezTo>
                    <a:cubicBezTo>
                      <a:pt x="100" y="186"/>
                      <a:pt x="134" y="234"/>
                      <a:pt x="134" y="234"/>
                    </a:cubicBezTo>
                    <a:cubicBezTo>
                      <a:pt x="134" y="234"/>
                      <a:pt x="121" y="206"/>
                      <a:pt x="100" y="191"/>
                    </a:cubicBezTo>
                    <a:cubicBezTo>
                      <a:pt x="80" y="175"/>
                      <a:pt x="61" y="169"/>
                      <a:pt x="61" y="169"/>
                    </a:cubicBezTo>
                    <a:cubicBezTo>
                      <a:pt x="78" y="162"/>
                      <a:pt x="105" y="165"/>
                      <a:pt x="125" y="170"/>
                    </a:cubicBezTo>
                    <a:cubicBezTo>
                      <a:pt x="106" y="160"/>
                      <a:pt x="82" y="146"/>
                      <a:pt x="70" y="139"/>
                    </a:cubicBezTo>
                    <a:cubicBezTo>
                      <a:pt x="74" y="117"/>
                      <a:pt x="102" y="129"/>
                      <a:pt x="102" y="129"/>
                    </a:cubicBezTo>
                    <a:cubicBezTo>
                      <a:pt x="78" y="95"/>
                      <a:pt x="27" y="129"/>
                      <a:pt x="27" y="129"/>
                    </a:cubicBezTo>
                    <a:cubicBezTo>
                      <a:pt x="25" y="119"/>
                      <a:pt x="57" y="89"/>
                      <a:pt x="57" y="89"/>
                    </a:cubicBezTo>
                    <a:lnTo>
                      <a:pt x="29" y="100"/>
                    </a:lnTo>
                    <a:cubicBezTo>
                      <a:pt x="28" y="92"/>
                      <a:pt x="30" y="83"/>
                      <a:pt x="30" y="83"/>
                    </a:cubicBezTo>
                    <a:lnTo>
                      <a:pt x="57" y="32"/>
                    </a:lnTo>
                    <a:lnTo>
                      <a:pt x="57" y="0"/>
                    </a:lnTo>
                    <a:cubicBezTo>
                      <a:pt x="55" y="1"/>
                      <a:pt x="52" y="2"/>
                      <a:pt x="50" y="3"/>
                    </a:cubicBezTo>
                    <a:cubicBezTo>
                      <a:pt x="47" y="5"/>
                      <a:pt x="43" y="6"/>
                      <a:pt x="43" y="6"/>
                    </a:cubicBezTo>
                    <a:cubicBezTo>
                      <a:pt x="43" y="6"/>
                      <a:pt x="22" y="65"/>
                      <a:pt x="19" y="70"/>
                    </a:cubicBezTo>
                    <a:cubicBezTo>
                      <a:pt x="15" y="75"/>
                      <a:pt x="19" y="135"/>
                      <a:pt x="19" y="135"/>
                    </a:cubicBezTo>
                    <a:cubicBezTo>
                      <a:pt x="19" y="135"/>
                      <a:pt x="3" y="139"/>
                      <a:pt x="5" y="151"/>
                    </a:cubicBezTo>
                    <a:cubicBezTo>
                      <a:pt x="7" y="163"/>
                      <a:pt x="0" y="183"/>
                      <a:pt x="5" y="191"/>
                    </a:cubicBezTo>
                    <a:cubicBezTo>
                      <a:pt x="10" y="200"/>
                      <a:pt x="22" y="207"/>
                      <a:pt x="22" y="207"/>
                    </a:cubicBezTo>
                    <a:cubicBezTo>
                      <a:pt x="22" y="207"/>
                      <a:pt x="13" y="257"/>
                      <a:pt x="12" y="266"/>
                    </a:cubicBezTo>
                    <a:cubicBezTo>
                      <a:pt x="10" y="275"/>
                      <a:pt x="7" y="327"/>
                      <a:pt x="10" y="339"/>
                    </a:cubicBezTo>
                    <a:cubicBezTo>
                      <a:pt x="13" y="351"/>
                      <a:pt x="27" y="408"/>
                      <a:pt x="27" y="408"/>
                    </a:cubicBezTo>
                    <a:cubicBezTo>
                      <a:pt x="27" y="408"/>
                      <a:pt x="88" y="610"/>
                      <a:pt x="109" y="623"/>
                    </a:cubicBezTo>
                    <a:cubicBezTo>
                      <a:pt x="109" y="623"/>
                      <a:pt x="128" y="607"/>
                      <a:pt x="149" y="591"/>
                    </a:cubicBezTo>
                    <a:lnTo>
                      <a:pt x="111" y="575"/>
                    </a:lnTo>
                    <a:cubicBezTo>
                      <a:pt x="111" y="575"/>
                      <a:pt x="82" y="492"/>
                      <a:pt x="70" y="4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62" name="Freeform 55"/>
              <p:cNvSpPr>
                <a:spLocks noChangeArrowheads="1"/>
              </p:cNvSpPr>
              <p:nvPr/>
            </p:nvSpPr>
            <p:spPr bwMode="auto">
              <a:xfrm>
                <a:off x="10467976" y="2203450"/>
                <a:ext cx="23813" cy="12700"/>
              </a:xfrm>
              <a:custGeom>
                <a:avLst/>
                <a:gdLst>
                  <a:gd name="T0" fmla="*/ 17 w 17"/>
                  <a:gd name="T1" fmla="*/ 4 h 9"/>
                  <a:gd name="T2" fmla="*/ 0 w 17"/>
                  <a:gd name="T3" fmla="*/ 0 h 9"/>
                  <a:gd name="T4" fmla="*/ 17 w 17"/>
                  <a:gd name="T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9">
                    <a:moveTo>
                      <a:pt x="17" y="4"/>
                    </a:moveTo>
                    <a:cubicBezTo>
                      <a:pt x="17" y="4"/>
                      <a:pt x="14" y="3"/>
                      <a:pt x="0" y="0"/>
                    </a:cubicBezTo>
                    <a:cubicBezTo>
                      <a:pt x="14" y="9"/>
                      <a:pt x="14" y="6"/>
                      <a:pt x="17" y="4"/>
                    </a:cubicBezTo>
                    <a:close/>
                  </a:path>
                </a:pathLst>
              </a:custGeom>
              <a:solidFill>
                <a:srgbClr val="2E2C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63" name="Freeform 56"/>
              <p:cNvSpPr>
                <a:spLocks noChangeArrowheads="1"/>
              </p:cNvSpPr>
              <p:nvPr/>
            </p:nvSpPr>
            <p:spPr bwMode="auto">
              <a:xfrm>
                <a:off x="10560051" y="1558925"/>
                <a:ext cx="280988" cy="354012"/>
              </a:xfrm>
              <a:custGeom>
                <a:avLst/>
                <a:gdLst>
                  <a:gd name="T0" fmla="*/ 107 w 196"/>
                  <a:gd name="T1" fmla="*/ 244 h 246"/>
                  <a:gd name="T2" fmla="*/ 142 w 196"/>
                  <a:gd name="T3" fmla="*/ 219 h 246"/>
                  <a:gd name="T4" fmla="*/ 177 w 196"/>
                  <a:gd name="T5" fmla="*/ 155 h 246"/>
                  <a:gd name="T6" fmla="*/ 186 w 196"/>
                  <a:gd name="T7" fmla="*/ 155 h 246"/>
                  <a:gd name="T8" fmla="*/ 192 w 196"/>
                  <a:gd name="T9" fmla="*/ 121 h 246"/>
                  <a:gd name="T10" fmla="*/ 186 w 196"/>
                  <a:gd name="T11" fmla="*/ 91 h 246"/>
                  <a:gd name="T12" fmla="*/ 192 w 196"/>
                  <a:gd name="T13" fmla="*/ 14 h 246"/>
                  <a:gd name="T14" fmla="*/ 79 w 196"/>
                  <a:gd name="T15" fmla="*/ 0 h 246"/>
                  <a:gd name="T16" fmla="*/ 30 w 196"/>
                  <a:gd name="T17" fmla="*/ 26 h 246"/>
                  <a:gd name="T18" fmla="*/ 30 w 196"/>
                  <a:gd name="T19" fmla="*/ 91 h 246"/>
                  <a:gd name="T20" fmla="*/ 9 w 196"/>
                  <a:gd name="T21" fmla="*/ 91 h 246"/>
                  <a:gd name="T22" fmla="*/ 30 w 196"/>
                  <a:gd name="T23" fmla="*/ 149 h 246"/>
                  <a:gd name="T24" fmla="*/ 49 w 196"/>
                  <a:gd name="T25" fmla="*/ 213 h 246"/>
                  <a:gd name="T26" fmla="*/ 107 w 196"/>
                  <a:gd name="T27" fmla="*/ 244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96" h="246">
                    <a:moveTo>
                      <a:pt x="107" y="244"/>
                    </a:moveTo>
                    <a:cubicBezTo>
                      <a:pt x="124" y="246"/>
                      <a:pt x="137" y="225"/>
                      <a:pt x="142" y="219"/>
                    </a:cubicBezTo>
                    <a:cubicBezTo>
                      <a:pt x="147" y="213"/>
                      <a:pt x="173" y="171"/>
                      <a:pt x="177" y="155"/>
                    </a:cubicBezTo>
                    <a:cubicBezTo>
                      <a:pt x="177" y="155"/>
                      <a:pt x="185" y="160"/>
                      <a:pt x="186" y="155"/>
                    </a:cubicBezTo>
                    <a:cubicBezTo>
                      <a:pt x="186" y="155"/>
                      <a:pt x="190" y="127"/>
                      <a:pt x="192" y="121"/>
                    </a:cubicBezTo>
                    <a:cubicBezTo>
                      <a:pt x="194" y="115"/>
                      <a:pt x="196" y="92"/>
                      <a:pt x="186" y="91"/>
                    </a:cubicBezTo>
                    <a:lnTo>
                      <a:pt x="192" y="14"/>
                    </a:lnTo>
                    <a:lnTo>
                      <a:pt x="79" y="0"/>
                    </a:lnTo>
                    <a:lnTo>
                      <a:pt x="30" y="26"/>
                    </a:lnTo>
                    <a:lnTo>
                      <a:pt x="30" y="91"/>
                    </a:lnTo>
                    <a:cubicBezTo>
                      <a:pt x="30" y="91"/>
                      <a:pt x="13" y="83"/>
                      <a:pt x="9" y="91"/>
                    </a:cubicBezTo>
                    <a:cubicBezTo>
                      <a:pt x="9" y="91"/>
                      <a:pt x="0" y="150"/>
                      <a:pt x="30" y="149"/>
                    </a:cubicBezTo>
                    <a:cubicBezTo>
                      <a:pt x="30" y="149"/>
                      <a:pt x="36" y="194"/>
                      <a:pt x="49" y="213"/>
                    </a:cubicBezTo>
                    <a:cubicBezTo>
                      <a:pt x="63" y="232"/>
                      <a:pt x="82" y="242"/>
                      <a:pt x="107" y="244"/>
                    </a:cubicBezTo>
                    <a:close/>
                  </a:path>
                </a:pathLst>
              </a:custGeom>
              <a:solidFill>
                <a:srgbClr val="EAAD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64" name="Freeform 57"/>
              <p:cNvSpPr>
                <a:spLocks noChangeArrowheads="1"/>
              </p:cNvSpPr>
              <p:nvPr/>
            </p:nvSpPr>
            <p:spPr bwMode="auto">
              <a:xfrm>
                <a:off x="10560051" y="1560513"/>
                <a:ext cx="134938" cy="341312"/>
              </a:xfrm>
              <a:custGeom>
                <a:avLst/>
                <a:gdLst>
                  <a:gd name="T0" fmla="*/ 82 w 94"/>
                  <a:gd name="T1" fmla="*/ 237 h 237"/>
                  <a:gd name="T2" fmla="*/ 55 w 94"/>
                  <a:gd name="T3" fmla="*/ 169 h 237"/>
                  <a:gd name="T4" fmla="*/ 64 w 94"/>
                  <a:gd name="T5" fmla="*/ 134 h 237"/>
                  <a:gd name="T6" fmla="*/ 55 w 94"/>
                  <a:gd name="T7" fmla="*/ 113 h 237"/>
                  <a:gd name="T8" fmla="*/ 73 w 94"/>
                  <a:gd name="T9" fmla="*/ 96 h 237"/>
                  <a:gd name="T10" fmla="*/ 85 w 94"/>
                  <a:gd name="T11" fmla="*/ 59 h 237"/>
                  <a:gd name="T12" fmla="*/ 94 w 94"/>
                  <a:gd name="T13" fmla="*/ 1 h 237"/>
                  <a:gd name="T14" fmla="*/ 79 w 94"/>
                  <a:gd name="T15" fmla="*/ 0 h 237"/>
                  <a:gd name="T16" fmla="*/ 30 w 94"/>
                  <a:gd name="T17" fmla="*/ 25 h 237"/>
                  <a:gd name="T18" fmla="*/ 30 w 94"/>
                  <a:gd name="T19" fmla="*/ 90 h 237"/>
                  <a:gd name="T20" fmla="*/ 9 w 94"/>
                  <a:gd name="T21" fmla="*/ 90 h 237"/>
                  <a:gd name="T22" fmla="*/ 30 w 94"/>
                  <a:gd name="T23" fmla="*/ 148 h 237"/>
                  <a:gd name="T24" fmla="*/ 49 w 94"/>
                  <a:gd name="T25" fmla="*/ 212 h 237"/>
                  <a:gd name="T26" fmla="*/ 82 w 94"/>
                  <a:gd name="T27" fmla="*/ 237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4" h="237">
                    <a:moveTo>
                      <a:pt x="82" y="237"/>
                    </a:moveTo>
                    <a:cubicBezTo>
                      <a:pt x="68" y="217"/>
                      <a:pt x="55" y="169"/>
                      <a:pt x="55" y="169"/>
                    </a:cubicBezTo>
                    <a:cubicBezTo>
                      <a:pt x="53" y="157"/>
                      <a:pt x="64" y="134"/>
                      <a:pt x="64" y="134"/>
                    </a:cubicBezTo>
                    <a:lnTo>
                      <a:pt x="55" y="113"/>
                    </a:lnTo>
                    <a:cubicBezTo>
                      <a:pt x="55" y="106"/>
                      <a:pt x="73" y="96"/>
                      <a:pt x="73" y="96"/>
                    </a:cubicBezTo>
                    <a:cubicBezTo>
                      <a:pt x="73" y="96"/>
                      <a:pt x="84" y="69"/>
                      <a:pt x="85" y="59"/>
                    </a:cubicBezTo>
                    <a:cubicBezTo>
                      <a:pt x="86" y="53"/>
                      <a:pt x="91" y="26"/>
                      <a:pt x="94" y="1"/>
                    </a:cubicBezTo>
                    <a:lnTo>
                      <a:pt x="79" y="0"/>
                    </a:lnTo>
                    <a:lnTo>
                      <a:pt x="30" y="25"/>
                    </a:lnTo>
                    <a:lnTo>
                      <a:pt x="30" y="90"/>
                    </a:lnTo>
                    <a:cubicBezTo>
                      <a:pt x="30" y="90"/>
                      <a:pt x="13" y="82"/>
                      <a:pt x="9" y="90"/>
                    </a:cubicBezTo>
                    <a:cubicBezTo>
                      <a:pt x="9" y="90"/>
                      <a:pt x="0" y="149"/>
                      <a:pt x="30" y="148"/>
                    </a:cubicBezTo>
                    <a:cubicBezTo>
                      <a:pt x="30" y="148"/>
                      <a:pt x="36" y="193"/>
                      <a:pt x="49" y="212"/>
                    </a:cubicBezTo>
                    <a:cubicBezTo>
                      <a:pt x="58" y="224"/>
                      <a:pt x="69" y="232"/>
                      <a:pt x="82" y="237"/>
                    </a:cubicBezTo>
                    <a:close/>
                  </a:path>
                </a:pathLst>
              </a:custGeom>
              <a:solidFill>
                <a:srgbClr val="E2A0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65" name="Freeform 58"/>
              <p:cNvSpPr>
                <a:spLocks noChangeArrowheads="1"/>
              </p:cNvSpPr>
              <p:nvPr/>
            </p:nvSpPr>
            <p:spPr bwMode="auto">
              <a:xfrm>
                <a:off x="10775951" y="1690688"/>
                <a:ext cx="68263" cy="166687"/>
              </a:xfrm>
              <a:custGeom>
                <a:avLst/>
                <a:gdLst>
                  <a:gd name="T0" fmla="*/ 27 w 48"/>
                  <a:gd name="T1" fmla="*/ 64 h 116"/>
                  <a:gd name="T2" fmla="*/ 36 w 48"/>
                  <a:gd name="T3" fmla="*/ 64 h 116"/>
                  <a:gd name="T4" fmla="*/ 48 w 48"/>
                  <a:gd name="T5" fmla="*/ 19 h 116"/>
                  <a:gd name="T6" fmla="*/ 36 w 48"/>
                  <a:gd name="T7" fmla="*/ 0 h 116"/>
                  <a:gd name="T8" fmla="*/ 21 w 48"/>
                  <a:gd name="T9" fmla="*/ 56 h 116"/>
                  <a:gd name="T10" fmla="*/ 0 w 48"/>
                  <a:gd name="T11" fmla="*/ 75 h 116"/>
                  <a:gd name="T12" fmla="*/ 0 w 48"/>
                  <a:gd name="T13" fmla="*/ 116 h 116"/>
                  <a:gd name="T14" fmla="*/ 27 w 48"/>
                  <a:gd name="T15" fmla="*/ 64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8" h="116">
                    <a:moveTo>
                      <a:pt x="27" y="64"/>
                    </a:moveTo>
                    <a:cubicBezTo>
                      <a:pt x="27" y="64"/>
                      <a:pt x="35" y="69"/>
                      <a:pt x="36" y="64"/>
                    </a:cubicBezTo>
                    <a:cubicBezTo>
                      <a:pt x="36" y="64"/>
                      <a:pt x="48" y="35"/>
                      <a:pt x="48" y="19"/>
                    </a:cubicBezTo>
                    <a:cubicBezTo>
                      <a:pt x="47" y="12"/>
                      <a:pt x="46" y="1"/>
                      <a:pt x="36" y="0"/>
                    </a:cubicBezTo>
                    <a:cubicBezTo>
                      <a:pt x="36" y="0"/>
                      <a:pt x="27" y="48"/>
                      <a:pt x="21" y="56"/>
                    </a:cubicBezTo>
                    <a:cubicBezTo>
                      <a:pt x="15" y="65"/>
                      <a:pt x="0" y="75"/>
                      <a:pt x="0" y="75"/>
                    </a:cubicBezTo>
                    <a:cubicBezTo>
                      <a:pt x="3" y="79"/>
                      <a:pt x="4" y="97"/>
                      <a:pt x="0" y="116"/>
                    </a:cubicBezTo>
                    <a:cubicBezTo>
                      <a:pt x="10" y="101"/>
                      <a:pt x="24" y="76"/>
                      <a:pt x="27" y="64"/>
                    </a:cubicBezTo>
                    <a:close/>
                  </a:path>
                </a:pathLst>
              </a:custGeom>
              <a:solidFill>
                <a:srgbClr val="E2A0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66" name="Freeform 59"/>
              <p:cNvSpPr>
                <a:spLocks noChangeArrowheads="1"/>
              </p:cNvSpPr>
              <p:nvPr/>
            </p:nvSpPr>
            <p:spPr bwMode="auto">
              <a:xfrm>
                <a:off x="10583863" y="1484313"/>
                <a:ext cx="268288" cy="255587"/>
              </a:xfrm>
              <a:custGeom>
                <a:avLst/>
                <a:gdLst>
                  <a:gd name="T0" fmla="*/ 185 w 186"/>
                  <a:gd name="T1" fmla="*/ 76 h 178"/>
                  <a:gd name="T2" fmla="*/ 127 w 186"/>
                  <a:gd name="T3" fmla="*/ 0 h 178"/>
                  <a:gd name="T4" fmla="*/ 93 w 186"/>
                  <a:gd name="T5" fmla="*/ 7 h 178"/>
                  <a:gd name="T6" fmla="*/ 55 w 186"/>
                  <a:gd name="T7" fmla="*/ 11 h 178"/>
                  <a:gd name="T8" fmla="*/ 34 w 186"/>
                  <a:gd name="T9" fmla="*/ 22 h 178"/>
                  <a:gd name="T10" fmla="*/ 0 w 186"/>
                  <a:gd name="T11" fmla="*/ 71 h 178"/>
                  <a:gd name="T12" fmla="*/ 3 w 186"/>
                  <a:gd name="T13" fmla="*/ 140 h 178"/>
                  <a:gd name="T14" fmla="*/ 11 w 186"/>
                  <a:gd name="T15" fmla="*/ 142 h 178"/>
                  <a:gd name="T16" fmla="*/ 15 w 186"/>
                  <a:gd name="T17" fmla="*/ 169 h 178"/>
                  <a:gd name="T18" fmla="*/ 20 w 186"/>
                  <a:gd name="T19" fmla="*/ 165 h 178"/>
                  <a:gd name="T20" fmla="*/ 25 w 186"/>
                  <a:gd name="T21" fmla="*/ 126 h 178"/>
                  <a:gd name="T22" fmla="*/ 25 w 186"/>
                  <a:gd name="T23" fmla="*/ 96 h 178"/>
                  <a:gd name="T24" fmla="*/ 44 w 186"/>
                  <a:gd name="T25" fmla="*/ 79 h 178"/>
                  <a:gd name="T26" fmla="*/ 80 w 186"/>
                  <a:gd name="T27" fmla="*/ 91 h 178"/>
                  <a:gd name="T28" fmla="*/ 107 w 186"/>
                  <a:gd name="T29" fmla="*/ 105 h 178"/>
                  <a:gd name="T30" fmla="*/ 110 w 186"/>
                  <a:gd name="T31" fmla="*/ 105 h 178"/>
                  <a:gd name="T32" fmla="*/ 124 w 186"/>
                  <a:gd name="T33" fmla="*/ 104 h 178"/>
                  <a:gd name="T34" fmla="*/ 150 w 186"/>
                  <a:gd name="T35" fmla="*/ 116 h 178"/>
                  <a:gd name="T36" fmla="*/ 144 w 186"/>
                  <a:gd name="T37" fmla="*/ 97 h 178"/>
                  <a:gd name="T38" fmla="*/ 149 w 186"/>
                  <a:gd name="T39" fmla="*/ 96 h 178"/>
                  <a:gd name="T40" fmla="*/ 157 w 186"/>
                  <a:gd name="T41" fmla="*/ 108 h 178"/>
                  <a:gd name="T42" fmla="*/ 160 w 186"/>
                  <a:gd name="T43" fmla="*/ 143 h 178"/>
                  <a:gd name="T44" fmla="*/ 159 w 186"/>
                  <a:gd name="T45" fmla="*/ 174 h 178"/>
                  <a:gd name="T46" fmla="*/ 161 w 186"/>
                  <a:gd name="T47" fmla="*/ 178 h 178"/>
                  <a:gd name="T48" fmla="*/ 169 w 186"/>
                  <a:gd name="T49" fmla="*/ 143 h 178"/>
                  <a:gd name="T50" fmla="*/ 176 w 186"/>
                  <a:gd name="T51" fmla="*/ 147 h 178"/>
                  <a:gd name="T52" fmla="*/ 184 w 186"/>
                  <a:gd name="T53" fmla="*/ 115 h 178"/>
                  <a:gd name="T54" fmla="*/ 185 w 186"/>
                  <a:gd name="T55" fmla="*/ 76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6" h="178">
                    <a:moveTo>
                      <a:pt x="185" y="76"/>
                    </a:moveTo>
                    <a:cubicBezTo>
                      <a:pt x="185" y="69"/>
                      <a:pt x="181" y="20"/>
                      <a:pt x="127" y="0"/>
                    </a:cubicBezTo>
                    <a:cubicBezTo>
                      <a:pt x="127" y="0"/>
                      <a:pt x="115" y="2"/>
                      <a:pt x="93" y="7"/>
                    </a:cubicBezTo>
                    <a:cubicBezTo>
                      <a:pt x="93" y="7"/>
                      <a:pt x="62" y="6"/>
                      <a:pt x="55" y="11"/>
                    </a:cubicBezTo>
                    <a:cubicBezTo>
                      <a:pt x="49" y="16"/>
                      <a:pt x="34" y="22"/>
                      <a:pt x="34" y="22"/>
                    </a:cubicBezTo>
                    <a:cubicBezTo>
                      <a:pt x="34" y="22"/>
                      <a:pt x="4" y="32"/>
                      <a:pt x="0" y="71"/>
                    </a:cubicBezTo>
                    <a:cubicBezTo>
                      <a:pt x="0" y="71"/>
                      <a:pt x="0" y="121"/>
                      <a:pt x="3" y="140"/>
                    </a:cubicBezTo>
                    <a:cubicBezTo>
                      <a:pt x="3" y="140"/>
                      <a:pt x="7" y="139"/>
                      <a:pt x="11" y="142"/>
                    </a:cubicBezTo>
                    <a:lnTo>
                      <a:pt x="15" y="169"/>
                    </a:lnTo>
                    <a:lnTo>
                      <a:pt x="20" y="165"/>
                    </a:lnTo>
                    <a:cubicBezTo>
                      <a:pt x="20" y="165"/>
                      <a:pt x="17" y="135"/>
                      <a:pt x="25" y="126"/>
                    </a:cubicBezTo>
                    <a:cubicBezTo>
                      <a:pt x="28" y="122"/>
                      <a:pt x="25" y="96"/>
                      <a:pt x="25" y="96"/>
                    </a:cubicBezTo>
                    <a:cubicBezTo>
                      <a:pt x="25" y="96"/>
                      <a:pt x="42" y="80"/>
                      <a:pt x="44" y="79"/>
                    </a:cubicBezTo>
                    <a:cubicBezTo>
                      <a:pt x="44" y="79"/>
                      <a:pt x="68" y="84"/>
                      <a:pt x="80" y="91"/>
                    </a:cubicBezTo>
                    <a:cubicBezTo>
                      <a:pt x="80" y="91"/>
                      <a:pt x="83" y="101"/>
                      <a:pt x="107" y="105"/>
                    </a:cubicBezTo>
                    <a:cubicBezTo>
                      <a:pt x="108" y="105"/>
                      <a:pt x="109" y="105"/>
                      <a:pt x="110" y="105"/>
                    </a:cubicBezTo>
                    <a:cubicBezTo>
                      <a:pt x="114" y="105"/>
                      <a:pt x="119" y="105"/>
                      <a:pt x="124" y="104"/>
                    </a:cubicBezTo>
                    <a:cubicBezTo>
                      <a:pt x="149" y="96"/>
                      <a:pt x="150" y="116"/>
                      <a:pt x="150" y="116"/>
                    </a:cubicBezTo>
                    <a:cubicBezTo>
                      <a:pt x="153" y="107"/>
                      <a:pt x="149" y="101"/>
                      <a:pt x="144" y="97"/>
                    </a:cubicBezTo>
                    <a:lnTo>
                      <a:pt x="149" y="96"/>
                    </a:lnTo>
                    <a:cubicBezTo>
                      <a:pt x="149" y="96"/>
                      <a:pt x="154" y="100"/>
                      <a:pt x="157" y="108"/>
                    </a:cubicBezTo>
                    <a:cubicBezTo>
                      <a:pt x="159" y="119"/>
                      <a:pt x="155" y="132"/>
                      <a:pt x="160" y="143"/>
                    </a:cubicBezTo>
                    <a:cubicBezTo>
                      <a:pt x="164" y="151"/>
                      <a:pt x="159" y="174"/>
                      <a:pt x="159" y="174"/>
                    </a:cubicBezTo>
                    <a:lnTo>
                      <a:pt x="161" y="178"/>
                    </a:lnTo>
                    <a:lnTo>
                      <a:pt x="169" y="143"/>
                    </a:lnTo>
                    <a:cubicBezTo>
                      <a:pt x="169" y="143"/>
                      <a:pt x="175" y="144"/>
                      <a:pt x="176" y="147"/>
                    </a:cubicBezTo>
                    <a:lnTo>
                      <a:pt x="184" y="115"/>
                    </a:lnTo>
                    <a:cubicBezTo>
                      <a:pt x="184" y="115"/>
                      <a:pt x="186" y="82"/>
                      <a:pt x="185" y="76"/>
                    </a:cubicBezTo>
                    <a:close/>
                  </a:path>
                </a:pathLst>
              </a:custGeom>
              <a:solidFill>
                <a:srgbClr val="38383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67" name="Freeform 60"/>
              <p:cNvSpPr>
                <a:spLocks noChangeArrowheads="1"/>
              </p:cNvSpPr>
              <p:nvPr/>
            </p:nvSpPr>
            <p:spPr bwMode="auto">
              <a:xfrm>
                <a:off x="10871201" y="2224088"/>
                <a:ext cx="50800" cy="280987"/>
              </a:xfrm>
              <a:custGeom>
                <a:avLst/>
                <a:gdLst>
                  <a:gd name="T0" fmla="*/ 28 w 36"/>
                  <a:gd name="T1" fmla="*/ 109 h 195"/>
                  <a:gd name="T2" fmla="*/ 11 w 36"/>
                  <a:gd name="T3" fmla="*/ 0 h 195"/>
                  <a:gd name="T4" fmla="*/ 0 w 36"/>
                  <a:gd name="T5" fmla="*/ 165 h 195"/>
                  <a:gd name="T6" fmla="*/ 6 w 36"/>
                  <a:gd name="T7" fmla="*/ 195 h 195"/>
                  <a:gd name="T8" fmla="*/ 34 w 36"/>
                  <a:gd name="T9" fmla="*/ 195 h 195"/>
                  <a:gd name="T10" fmla="*/ 28 w 36"/>
                  <a:gd name="T11" fmla="*/ 109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195">
                    <a:moveTo>
                      <a:pt x="28" y="109"/>
                    </a:moveTo>
                    <a:cubicBezTo>
                      <a:pt x="36" y="79"/>
                      <a:pt x="20" y="16"/>
                      <a:pt x="11" y="0"/>
                    </a:cubicBezTo>
                    <a:lnTo>
                      <a:pt x="0" y="165"/>
                    </a:lnTo>
                    <a:lnTo>
                      <a:pt x="6" y="195"/>
                    </a:lnTo>
                    <a:cubicBezTo>
                      <a:pt x="6" y="195"/>
                      <a:pt x="18" y="195"/>
                      <a:pt x="34" y="195"/>
                    </a:cubicBezTo>
                    <a:cubicBezTo>
                      <a:pt x="29" y="170"/>
                      <a:pt x="23" y="129"/>
                      <a:pt x="28" y="109"/>
                    </a:cubicBezTo>
                    <a:close/>
                  </a:path>
                </a:pathLst>
              </a:custGeom>
              <a:solidFill>
                <a:srgbClr val="5053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668" name="Freeform 61"/>
              <p:cNvSpPr>
                <a:spLocks noChangeArrowheads="1"/>
              </p:cNvSpPr>
              <p:nvPr/>
            </p:nvSpPr>
            <p:spPr bwMode="auto">
              <a:xfrm>
                <a:off x="10769601" y="1960563"/>
                <a:ext cx="173038" cy="1022350"/>
              </a:xfrm>
              <a:custGeom>
                <a:avLst/>
                <a:gdLst>
                  <a:gd name="T0" fmla="*/ 55 w 120"/>
                  <a:gd name="T1" fmla="*/ 694 h 711"/>
                  <a:gd name="T2" fmla="*/ 108 w 120"/>
                  <a:gd name="T3" fmla="*/ 711 h 711"/>
                  <a:gd name="T4" fmla="*/ 120 w 120"/>
                  <a:gd name="T5" fmla="*/ 703 h 711"/>
                  <a:gd name="T6" fmla="*/ 88 w 120"/>
                  <a:gd name="T7" fmla="*/ 368 h 711"/>
                  <a:gd name="T8" fmla="*/ 88 w 120"/>
                  <a:gd name="T9" fmla="*/ 218 h 711"/>
                  <a:gd name="T10" fmla="*/ 88 w 120"/>
                  <a:gd name="T11" fmla="*/ 126 h 711"/>
                  <a:gd name="T12" fmla="*/ 55 w 120"/>
                  <a:gd name="T13" fmla="*/ 40 h 711"/>
                  <a:gd name="T14" fmla="*/ 1 w 120"/>
                  <a:gd name="T15" fmla="*/ 0 h 711"/>
                  <a:gd name="T16" fmla="*/ 0 w 120"/>
                  <a:gd name="T17" fmla="*/ 40 h 711"/>
                  <a:gd name="T18" fmla="*/ 55 w 120"/>
                  <a:gd name="T19" fmla="*/ 193 h 711"/>
                  <a:gd name="T20" fmla="*/ 44 w 120"/>
                  <a:gd name="T21" fmla="*/ 296 h 711"/>
                  <a:gd name="T22" fmla="*/ 66 w 120"/>
                  <a:gd name="T23" fmla="*/ 509 h 711"/>
                  <a:gd name="T24" fmla="*/ 55 w 120"/>
                  <a:gd name="T25" fmla="*/ 694 h 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0" h="711">
                    <a:moveTo>
                      <a:pt x="55" y="694"/>
                    </a:moveTo>
                    <a:lnTo>
                      <a:pt x="108" y="711"/>
                    </a:lnTo>
                    <a:lnTo>
                      <a:pt x="120" y="703"/>
                    </a:lnTo>
                    <a:cubicBezTo>
                      <a:pt x="120" y="703"/>
                      <a:pt x="111" y="437"/>
                      <a:pt x="88" y="368"/>
                    </a:cubicBezTo>
                    <a:cubicBezTo>
                      <a:pt x="88" y="368"/>
                      <a:pt x="87" y="244"/>
                      <a:pt x="88" y="218"/>
                    </a:cubicBezTo>
                    <a:cubicBezTo>
                      <a:pt x="88" y="193"/>
                      <a:pt x="89" y="140"/>
                      <a:pt x="88" y="126"/>
                    </a:cubicBezTo>
                    <a:cubicBezTo>
                      <a:pt x="87" y="113"/>
                      <a:pt x="67" y="57"/>
                      <a:pt x="55" y="40"/>
                    </a:cubicBezTo>
                    <a:lnTo>
                      <a:pt x="1" y="0"/>
                    </a:lnTo>
                    <a:lnTo>
                      <a:pt x="0" y="40"/>
                    </a:lnTo>
                    <a:cubicBezTo>
                      <a:pt x="0" y="40"/>
                      <a:pt x="57" y="160"/>
                      <a:pt x="55" y="193"/>
                    </a:cubicBezTo>
                    <a:cubicBezTo>
                      <a:pt x="55" y="193"/>
                      <a:pt x="43" y="288"/>
                      <a:pt x="44" y="296"/>
                    </a:cubicBezTo>
                    <a:cubicBezTo>
                      <a:pt x="45" y="304"/>
                      <a:pt x="66" y="492"/>
                      <a:pt x="66" y="509"/>
                    </a:cubicBezTo>
                    <a:cubicBezTo>
                      <a:pt x="66" y="526"/>
                      <a:pt x="55" y="694"/>
                      <a:pt x="55" y="69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3" name="矩形 2"/>
          <p:cNvSpPr/>
          <p:nvPr/>
        </p:nvSpPr>
        <p:spPr>
          <a:xfrm>
            <a:off x="3775003" y="2104577"/>
            <a:ext cx="75319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/>
              <a:t>暴力是正常的、普遍</a:t>
            </a:r>
            <a:r>
              <a:rPr lang="zh-TW" altLang="en-US" sz="2800" b="1" dirty="0" smtClean="0"/>
              <a:t>的</a:t>
            </a:r>
            <a:r>
              <a:rPr lang="zh-TW" altLang="en-US" sz="2800" b="1" dirty="0"/>
              <a:t>，</a:t>
            </a:r>
            <a:r>
              <a:rPr lang="zh-TW" altLang="en-US" sz="2800" b="1" dirty="0" smtClean="0"/>
              <a:t>處理</a:t>
            </a:r>
            <a:r>
              <a:rPr lang="zh-TW" altLang="en-US" sz="2800" b="1" dirty="0"/>
              <a:t>衝突的有效方法就是使用</a:t>
            </a:r>
            <a:r>
              <a:rPr lang="zh-TW" altLang="en-US" sz="2800" b="1" dirty="0" smtClean="0"/>
              <a:t>暴力</a:t>
            </a:r>
            <a:r>
              <a:rPr lang="zh-TW" altLang="en-US" sz="2800" b="1" dirty="0"/>
              <a:t>，</a:t>
            </a:r>
            <a:r>
              <a:rPr lang="zh-TW" altLang="en-US" sz="2800" b="1" dirty="0" smtClean="0"/>
              <a:t>暴力</a:t>
            </a:r>
            <a:r>
              <a:rPr lang="zh-TW" altLang="en-US" sz="2800" b="1" dirty="0"/>
              <a:t>可以是憤怒情緒的發洩方式</a:t>
            </a:r>
            <a:r>
              <a:rPr lang="zh-TW" altLang="en-US" sz="2800" b="1" dirty="0" smtClean="0"/>
              <a:t>。</a:t>
            </a:r>
            <a:endParaRPr lang="zh-TW" altLang="en-US" sz="2800" b="1" dirty="0"/>
          </a:p>
        </p:txBody>
      </p:sp>
      <p:sp>
        <p:nvSpPr>
          <p:cNvPr id="4" name="矩形 3"/>
          <p:cNvSpPr/>
          <p:nvPr/>
        </p:nvSpPr>
        <p:spPr>
          <a:xfrm>
            <a:off x="3775003" y="3971200"/>
            <a:ext cx="7431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/>
              <a:t>任何人都可以使用權力對待弱小的對象</a:t>
            </a:r>
            <a:r>
              <a:rPr lang="zh-TW" altLang="en-US" sz="2800" b="1" dirty="0" smtClean="0"/>
              <a:t>。</a:t>
            </a:r>
            <a:endParaRPr lang="zh-TW" altLang="en-US" sz="2800" b="1" dirty="0"/>
          </a:p>
        </p:txBody>
      </p:sp>
      <p:sp>
        <p:nvSpPr>
          <p:cNvPr id="7" name="矩形 6"/>
          <p:cNvSpPr/>
          <p:nvPr/>
        </p:nvSpPr>
        <p:spPr>
          <a:xfrm>
            <a:off x="3775003" y="5488520"/>
            <a:ext cx="5211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/>
              <a:t>愛伴隨著暴力是很正常的現象。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EEF0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组合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920750"/>
            <a:ext cx="83915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椭圆 41"/>
          <p:cNvSpPr/>
          <p:nvPr/>
        </p:nvSpPr>
        <p:spPr>
          <a:xfrm>
            <a:off x="242888" y="342900"/>
            <a:ext cx="788987" cy="773113"/>
          </a:xfrm>
          <a:prstGeom prst="ellipse">
            <a:avLst/>
          </a:prstGeom>
          <a:solidFill>
            <a:schemeClr val="accent1">
              <a:alpha val="1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36" name="文本框 7"/>
          <p:cNvSpPr txBox="1">
            <a:spLocks noChangeArrowheads="1"/>
          </p:cNvSpPr>
          <p:nvPr/>
        </p:nvSpPr>
        <p:spPr bwMode="auto">
          <a:xfrm>
            <a:off x="1103188" y="317073"/>
            <a:ext cx="813945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dist"/>
            <a:r>
              <a:rPr lang="zh-TW" altLang="en-US" sz="4000" dirty="0">
                <a:solidFill>
                  <a:srgbClr val="981414"/>
                </a:solidFill>
                <a:latin typeface="王漢宗特明體一標準" pitchFamily="18" charset="-120"/>
              </a:rPr>
              <a:t>目睹家暴對兒少的影響</a:t>
            </a:r>
            <a:r>
              <a:rPr lang="en-US" altLang="zh-TW" sz="4000" dirty="0" smtClean="0">
                <a:solidFill>
                  <a:srgbClr val="981414"/>
                </a:solidFill>
                <a:latin typeface="王漢宗特明體一標準" pitchFamily="18" charset="-120"/>
              </a:rPr>
              <a:t>~</a:t>
            </a:r>
            <a:r>
              <a:rPr lang="zh-TW" altLang="en-US" sz="4000" dirty="0" smtClean="0">
                <a:latin typeface="王漢宗特明體一標準" pitchFamily="18" charset="-120"/>
              </a:rPr>
              <a:t>情緒層面</a:t>
            </a:r>
            <a:endParaRPr lang="zh-CN" altLang="en-US" sz="4000" b="1" dirty="0">
              <a:latin typeface="方正仿宋简体" panose="03000509000000000000" pitchFamily="65" charset="-122"/>
              <a:ea typeface="方正仿宋简体" panose="03000509000000000000" pitchFamily="65" charset="-122"/>
              <a:sym typeface="等线" panose="02010600030101010101" pitchFamily="2" charset="-122"/>
            </a:endParaRP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457200" y="1481138"/>
            <a:ext cx="10450286" cy="5180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616075" indent="-1530350" algn="just" eaLnBrk="1" hangingPunct="1">
              <a:lnSpc>
                <a:spcPts val="3500"/>
              </a:lnSpc>
              <a:spcBef>
                <a:spcPts val="500"/>
              </a:spcBef>
              <a:spcAft>
                <a:spcPts val="1800"/>
              </a:spcAft>
              <a:buClr>
                <a:schemeClr val="accent2"/>
              </a:buClr>
              <a:buSzPct val="160000"/>
              <a:buFontTx/>
              <a:buNone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高度焦慮：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孩子經常擔心受暴者與自己的安危，可能導致     </a:t>
            </a:r>
            <a:endPara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marL="1616075" indent="-1530350" algn="just" eaLnBrk="1" hangingPunct="1">
              <a:lnSpc>
                <a:spcPts val="3500"/>
              </a:lnSpc>
              <a:spcBef>
                <a:spcPts val="500"/>
              </a:spcBef>
              <a:spcAft>
                <a:spcPts val="1800"/>
              </a:spcAft>
              <a:buClr>
                <a:schemeClr val="accent2"/>
              </a:buClr>
              <a:buSzPct val="160000"/>
              <a:buFontTx/>
              <a:buNone/>
              <a:defRPr/>
            </a:pP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               上課不專心，或是人際關係的衝突</a:t>
            </a:r>
            <a:r>
              <a:rPr lang="zh-TW" altLang="en-US" sz="3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。</a:t>
            </a:r>
          </a:p>
          <a:p>
            <a:pPr marL="1435100" indent="-1325563" algn="just" eaLnBrk="1" hangingPunct="1">
              <a:lnSpc>
                <a:spcPts val="3500"/>
              </a:lnSpc>
              <a:spcBef>
                <a:spcPts val="500"/>
              </a:spcBef>
              <a:spcAft>
                <a:spcPts val="1800"/>
              </a:spcAft>
              <a:buClr>
                <a:schemeClr val="accent2"/>
              </a:buClr>
              <a:buSzPct val="160000"/>
              <a:buFontTx/>
              <a:buNone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憤　怒：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對於施暴者的暴力或受暴者的無能感到憤怒。</a:t>
            </a:r>
            <a:endPara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marL="1339850" indent="-1230313" algn="just" eaLnBrk="1" hangingPunct="1">
              <a:lnSpc>
                <a:spcPts val="3500"/>
              </a:lnSpc>
              <a:spcBef>
                <a:spcPts val="500"/>
              </a:spcBef>
              <a:spcAft>
                <a:spcPts val="1200"/>
              </a:spcAft>
              <a:buClr>
                <a:schemeClr val="accent2"/>
              </a:buClr>
              <a:buSzPct val="160000"/>
              <a:buFontTx/>
              <a:buNone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合理化：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為了讓自己好過一些，只好接受暴力是家庭生</a:t>
            </a:r>
            <a:endPara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marL="1339850" indent="-1230313" algn="just" eaLnBrk="1" hangingPunct="1">
              <a:lnSpc>
                <a:spcPts val="3500"/>
              </a:lnSpc>
              <a:spcBef>
                <a:spcPts val="500"/>
              </a:spcBef>
              <a:spcAft>
                <a:spcPts val="1200"/>
              </a:spcAft>
              <a:buClr>
                <a:schemeClr val="accent2"/>
              </a:buClr>
              <a:buSzPct val="160000"/>
              <a:buFontTx/>
              <a:buNone/>
              <a:defRPr/>
            </a:pP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   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       活的一部份</a:t>
            </a:r>
            <a:r>
              <a:rPr lang="zh-TW" altLang="en-US" sz="3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。</a:t>
            </a:r>
          </a:p>
          <a:p>
            <a:pPr algn="just" eaLnBrk="1" hangingPunct="1">
              <a:lnSpc>
                <a:spcPts val="3500"/>
              </a:lnSpc>
              <a:spcBef>
                <a:spcPts val="500"/>
              </a:spcBef>
              <a:spcAft>
                <a:spcPts val="1200"/>
              </a:spcAft>
              <a:buClr>
                <a:schemeClr val="accent2"/>
              </a:buClr>
              <a:buSzPct val="160000"/>
              <a:buFontTx/>
              <a:buNone/>
              <a:defRPr/>
            </a:pPr>
            <a:r>
              <a:rPr lang="zh-TW" altLang="en-US" sz="32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責備自己：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孩子認為暴力的發生是自己的錯</a:t>
            </a:r>
            <a:r>
              <a:rPr lang="zh-TW" altLang="en-US" sz="3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。</a:t>
            </a:r>
          </a:p>
          <a:p>
            <a:pPr algn="just" eaLnBrk="1" hangingPunct="1">
              <a:lnSpc>
                <a:spcPts val="2200"/>
              </a:lnSpc>
              <a:spcBef>
                <a:spcPts val="500"/>
              </a:spcBef>
              <a:spcAft>
                <a:spcPts val="1800"/>
              </a:spcAft>
              <a:buClr>
                <a:schemeClr val="accent2"/>
              </a:buClr>
              <a:buSzPct val="160000"/>
              <a:buFontTx/>
              <a:buNone/>
              <a:defRPr/>
            </a:pPr>
            <a:endParaRPr lang="zh-TW" altLang="en-US" sz="2000" dirty="0" smtClean="0">
              <a:solidFill>
                <a:srgbClr val="40404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千图网海量PPT模板www.58pic.com">
  <a:themeElements>
    <a:clrScheme name="自定义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B6E51"/>
      </a:accent1>
      <a:accent2>
        <a:srgbClr val="6B6E51"/>
      </a:accent2>
      <a:accent3>
        <a:srgbClr val="6B6E51"/>
      </a:accent3>
      <a:accent4>
        <a:srgbClr val="6B6E51"/>
      </a:accent4>
      <a:accent5>
        <a:srgbClr val="6B6E51"/>
      </a:accent5>
      <a:accent6>
        <a:srgbClr val="6B6E51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自定义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B6E51"/>
      </a:accent1>
      <a:accent2>
        <a:srgbClr val="6B6E51"/>
      </a:accent2>
      <a:accent3>
        <a:srgbClr val="6B6E51"/>
      </a:accent3>
      <a:accent4>
        <a:srgbClr val="6B6E51"/>
      </a:accent4>
      <a:accent5>
        <a:srgbClr val="6B6E51"/>
      </a:accent5>
      <a:accent6>
        <a:srgbClr val="6B6E51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939</Words>
  <Application>Microsoft Office PowerPoint</Application>
  <PresentationFormat>寬螢幕</PresentationFormat>
  <Paragraphs>99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17</vt:i4>
      </vt:variant>
    </vt:vector>
  </HeadingPairs>
  <TitlesOfParts>
    <vt:vector size="38" baseType="lpstr">
      <vt:lpstr>等线</vt:lpstr>
      <vt:lpstr>等线 Light</vt:lpstr>
      <vt:lpstr>Microsoft JhengHei UI Light</vt:lpstr>
      <vt:lpstr>Microsoft YaHei Light</vt:lpstr>
      <vt:lpstr>宋体</vt:lpstr>
      <vt:lpstr>华文细黑</vt:lpstr>
      <vt:lpstr>方正仿宋简体</vt:lpstr>
      <vt:lpstr>王漢宗特明體一標準</vt:lpstr>
      <vt:lpstr>苏新诗柳楷简</vt:lpstr>
      <vt:lpstr>華康古印體(P)</vt:lpstr>
      <vt:lpstr>華康鋼筆體W2(P)</vt:lpstr>
      <vt:lpstr>微軟正黑體</vt:lpstr>
      <vt:lpstr>標楷體</vt:lpstr>
      <vt:lpstr>Arial</vt:lpstr>
      <vt:lpstr>Arial Black</vt:lpstr>
      <vt:lpstr>Calibri</vt:lpstr>
      <vt:lpstr>Microsoft New Tai Lue</vt:lpstr>
      <vt:lpstr>Wingdings</vt:lpstr>
      <vt:lpstr>Wingdings 3</vt:lpstr>
      <vt:lpstr>千图网海量PPT模板www.58pic.com</vt:lpstr>
      <vt:lpstr>1_Office 主题​​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Manager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USER</cp:lastModifiedBy>
  <cp:revision>78</cp:revision>
  <dcterms:created xsi:type="dcterms:W3CDTF">2018-07-19T09:38:00Z</dcterms:created>
  <dcterms:modified xsi:type="dcterms:W3CDTF">2019-04-03T04:39:42Z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  <property fmtid="{D5CDD505-2E9C-101B-9397-08002B2CF9AE}" pid="3" name="KSORubyTemplateID">
    <vt:lpwstr>2</vt:lpwstr>
  </property>
</Properties>
</file>