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9" r:id="rId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8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76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49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0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40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3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11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7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96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55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2E28-B231-4F1E-9DD9-858A0A076AB8}" type="datetimeFigureOut">
              <a:rPr lang="zh-TW" altLang="en-US" smtClean="0"/>
              <a:t>2019/6/20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56E8D-1E52-41DF-8FA1-4D86E7979F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" y="0"/>
            <a:ext cx="9143999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DB96C4-1278-46C7-8BE8-16F535E528A6}"/>
              </a:ext>
            </a:extLst>
          </p:cNvPr>
          <p:cNvSpPr txBox="1"/>
          <p:nvPr/>
        </p:nvSpPr>
        <p:spPr>
          <a:xfrm>
            <a:off x="1979712" y="532804"/>
            <a:ext cx="53285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資料繳交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C295CF-EE22-47D4-B890-72F29311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771"/>
            <a:ext cx="9144000" cy="2479729"/>
          </a:xfrm>
          <a:prstGeom prst="rect">
            <a:avLst/>
          </a:prstGeom>
        </p:spPr>
      </p:pic>
      <p:sp>
        <p:nvSpPr>
          <p:cNvPr id="9" name="箭號: 向上 8">
            <a:extLst>
              <a:ext uri="{FF2B5EF4-FFF2-40B4-BE49-F238E27FC236}">
                <a16:creationId xmlns:a16="http://schemas.microsoft.com/office/drawing/2014/main" id="{E4D24BDB-73CB-450F-8E32-F486B2DA391B}"/>
              </a:ext>
            </a:extLst>
          </p:cNvPr>
          <p:cNvSpPr/>
          <p:nvPr/>
        </p:nvSpPr>
        <p:spPr>
          <a:xfrm rot="18654008">
            <a:off x="6117348" y="1883480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FBFB949-BD35-44E6-8CE2-836E7B726905}"/>
              </a:ext>
            </a:extLst>
          </p:cNvPr>
          <p:cNvSpPr txBox="1"/>
          <p:nvPr/>
        </p:nvSpPr>
        <p:spPr>
          <a:xfrm>
            <a:off x="3226049" y="1584627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簡單 </a:t>
            </a:r>
            <a:r>
              <a:rPr lang="en-US" altLang="zh-TW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8 </a:t>
            </a:r>
            <a:r>
              <a:rPr lang="zh-TW" altLang="en-US" sz="4000" dirty="0">
                <a:solidFill>
                  <a:srgbClr val="002060"/>
                </a:solidFill>
                <a:latin typeface="書法家中楷體" panose="02010609010101010101" pitchFamily="49" charset="-120"/>
                <a:ea typeface="書法家中楷體" panose="02010609010101010101" pitchFamily="49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110918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DED5E58-EA01-46EA-B6F2-993979C87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AB0127FE-56C7-46BE-B61A-F325B513E0A4}"/>
              </a:ext>
            </a:extLst>
          </p:cNvPr>
          <p:cNvSpPr/>
          <p:nvPr/>
        </p:nvSpPr>
        <p:spPr>
          <a:xfrm rot="18654008">
            <a:off x="5412027" y="2779416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8D36195-8E99-44C1-AAF4-6F5E6B04BE7C}"/>
              </a:ext>
            </a:extLst>
          </p:cNvPr>
          <p:cNvSpPr txBox="1"/>
          <p:nvPr/>
        </p:nvSpPr>
        <p:spPr>
          <a:xfrm>
            <a:off x="5436096" y="285883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1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315F099-869E-4D60-8530-F29C44461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184666"/>
            <a:ext cx="9138174" cy="5143500"/>
          </a:xfrm>
          <a:prstGeom prst="rect">
            <a:avLst/>
          </a:prstGeom>
        </p:spPr>
      </p:pic>
      <p:sp>
        <p:nvSpPr>
          <p:cNvPr id="8" name="箭號: 向上 7">
            <a:extLst>
              <a:ext uri="{FF2B5EF4-FFF2-40B4-BE49-F238E27FC236}">
                <a16:creationId xmlns:a16="http://schemas.microsoft.com/office/drawing/2014/main" id="{C54C3D5C-DB29-4129-ABA5-6B1844DFF7D2}"/>
              </a:ext>
            </a:extLst>
          </p:cNvPr>
          <p:cNvSpPr/>
          <p:nvPr/>
        </p:nvSpPr>
        <p:spPr>
          <a:xfrm rot="18654008">
            <a:off x="1523594" y="2900892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C0F8792-02E6-4558-BBCB-A507327CE407}"/>
              </a:ext>
            </a:extLst>
          </p:cNvPr>
          <p:cNvSpPr txBox="1"/>
          <p:nvPr/>
        </p:nvSpPr>
        <p:spPr>
          <a:xfrm>
            <a:off x="1547664" y="301350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2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56743A-2B29-4D7A-B935-47C0E4AE1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2"/>
            <a:ext cx="9144000" cy="5141415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60E4CEF1-51A4-4A9F-A0F7-A0DC07009731}"/>
              </a:ext>
            </a:extLst>
          </p:cNvPr>
          <p:cNvSpPr/>
          <p:nvPr/>
        </p:nvSpPr>
        <p:spPr>
          <a:xfrm rot="18654008">
            <a:off x="1585159" y="3426014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104FFF7-20AC-4CF2-9F48-9B8E33F586F5}"/>
              </a:ext>
            </a:extLst>
          </p:cNvPr>
          <p:cNvSpPr txBox="1"/>
          <p:nvPr/>
        </p:nvSpPr>
        <p:spPr>
          <a:xfrm>
            <a:off x="1619672" y="35392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3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2F83FF-94E3-42C1-8B98-89944692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" y="0"/>
            <a:ext cx="9129713" cy="5143500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84A52756-9ECA-4CF0-857F-8B3373E370AF}"/>
              </a:ext>
            </a:extLst>
          </p:cNvPr>
          <p:cNvSpPr/>
          <p:nvPr/>
        </p:nvSpPr>
        <p:spPr>
          <a:xfrm rot="18654008">
            <a:off x="6397694" y="2924907"/>
            <a:ext cx="501074" cy="73679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41AE9A-4094-408E-9B19-5FACA73FC903}"/>
              </a:ext>
            </a:extLst>
          </p:cNvPr>
          <p:cNvSpPr txBox="1"/>
          <p:nvPr/>
        </p:nvSpPr>
        <p:spPr>
          <a:xfrm>
            <a:off x="6384817" y="302775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4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76E0E3B9-2A17-463D-BA50-B60A7B5E3D85}"/>
              </a:ext>
            </a:extLst>
          </p:cNvPr>
          <p:cNvSpPr/>
          <p:nvPr/>
        </p:nvSpPr>
        <p:spPr>
          <a:xfrm>
            <a:off x="6924877" y="2820961"/>
            <a:ext cx="1224136" cy="861149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E8B9A48-0985-40AA-AC44-872726CCC710}"/>
              </a:ext>
            </a:extLst>
          </p:cNvPr>
          <p:cNvSpPr txBox="1"/>
          <p:nvPr/>
        </p:nvSpPr>
        <p:spPr>
          <a:xfrm>
            <a:off x="6960881" y="29283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打開貴校的資料夾</a:t>
            </a:r>
          </a:p>
        </p:txBody>
      </p:sp>
    </p:spTree>
    <p:extLst>
      <p:ext uri="{BB962C8B-B14F-4D97-AF65-F5344CB8AC3E}">
        <p14:creationId xmlns:p14="http://schemas.microsoft.com/office/powerpoint/2010/main" val="382136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85285D-B866-4DC7-9024-AF70BBDB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-6325"/>
            <a:ext cx="9139238" cy="5143500"/>
          </a:xfrm>
          <a:prstGeom prst="rect">
            <a:avLst/>
          </a:prstGeom>
        </p:spPr>
      </p:pic>
      <p:sp>
        <p:nvSpPr>
          <p:cNvPr id="7" name="箭號: 向上 6">
            <a:extLst>
              <a:ext uri="{FF2B5EF4-FFF2-40B4-BE49-F238E27FC236}">
                <a16:creationId xmlns:a16="http://schemas.microsoft.com/office/drawing/2014/main" id="{A336502A-1055-4DA5-9101-E3579E47381B}"/>
              </a:ext>
            </a:extLst>
          </p:cNvPr>
          <p:cNvSpPr/>
          <p:nvPr/>
        </p:nvSpPr>
        <p:spPr>
          <a:xfrm rot="18654008">
            <a:off x="3885774" y="4037414"/>
            <a:ext cx="501074" cy="63909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656D816A-EEFB-42E1-B0D8-93AD0239933E}"/>
              </a:ext>
            </a:extLst>
          </p:cNvPr>
          <p:cNvSpPr/>
          <p:nvPr/>
        </p:nvSpPr>
        <p:spPr>
          <a:xfrm rot="18654008">
            <a:off x="2039756" y="1341577"/>
            <a:ext cx="501074" cy="5782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2F1F31C0-251E-4C97-9C14-6ADFE2C5F87D}"/>
              </a:ext>
            </a:extLst>
          </p:cNvPr>
          <p:cNvSpPr/>
          <p:nvPr/>
        </p:nvSpPr>
        <p:spPr>
          <a:xfrm rot="19832365">
            <a:off x="3088810" y="3785282"/>
            <a:ext cx="501074" cy="514018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上 9">
            <a:extLst>
              <a:ext uri="{FF2B5EF4-FFF2-40B4-BE49-F238E27FC236}">
                <a16:creationId xmlns:a16="http://schemas.microsoft.com/office/drawing/2014/main" id="{CCA6C6DD-5330-4173-B7F3-C8CE16EE69BB}"/>
              </a:ext>
            </a:extLst>
          </p:cNvPr>
          <p:cNvSpPr/>
          <p:nvPr/>
        </p:nvSpPr>
        <p:spPr>
          <a:xfrm rot="18654008">
            <a:off x="4423209" y="3066784"/>
            <a:ext cx="501074" cy="565314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88CF8F47-4D3F-40CF-9B80-B0345B03F204}"/>
              </a:ext>
            </a:extLst>
          </p:cNvPr>
          <p:cNvSpPr txBox="1"/>
          <p:nvPr/>
        </p:nvSpPr>
        <p:spPr>
          <a:xfrm>
            <a:off x="2051720" y="138142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6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C541367-6591-4027-8BD1-2156C630424E}"/>
              </a:ext>
            </a:extLst>
          </p:cNvPr>
          <p:cNvSpPr txBox="1"/>
          <p:nvPr/>
        </p:nvSpPr>
        <p:spPr>
          <a:xfrm>
            <a:off x="3192397" y="385446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5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0EBF74-D073-48E5-814A-8CAFB7CAD01C}"/>
              </a:ext>
            </a:extLst>
          </p:cNvPr>
          <p:cNvSpPr txBox="1"/>
          <p:nvPr/>
        </p:nvSpPr>
        <p:spPr>
          <a:xfrm>
            <a:off x="4494947" y="31259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7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223B0BB-43B8-41BA-922C-A5757AB178AF}"/>
              </a:ext>
            </a:extLst>
          </p:cNvPr>
          <p:cNvSpPr txBox="1"/>
          <p:nvPr/>
        </p:nvSpPr>
        <p:spPr>
          <a:xfrm>
            <a:off x="3921619" y="410155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FF00"/>
                </a:solidFill>
              </a:rPr>
              <a:t>8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3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1154A845-A1A9-4395-84F7-E489C6D2A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24950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4158" y="62753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A5B91FB2-D6C1-4354-B503-C57915ACD98E}"/>
              </a:ext>
            </a:extLst>
          </p:cNvPr>
          <p:cNvSpPr/>
          <p:nvPr/>
        </p:nvSpPr>
        <p:spPr>
          <a:xfrm>
            <a:off x="6372750" y="3181141"/>
            <a:ext cx="1943666" cy="861149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00CF6786-0DB8-4D94-99B5-4CD0F20535F2}"/>
              </a:ext>
            </a:extLst>
          </p:cNvPr>
          <p:cNvSpPr txBox="1"/>
          <p:nvPr/>
        </p:nvSpPr>
        <p:spPr>
          <a:xfrm>
            <a:off x="6444208" y="3288549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若有多檔，再重覆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6-8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的步驟。</a:t>
            </a: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976B604-C794-4A70-A1C8-6E43EA808AC7}"/>
              </a:ext>
            </a:extLst>
          </p:cNvPr>
          <p:cNvSpPr/>
          <p:nvPr/>
        </p:nvSpPr>
        <p:spPr>
          <a:xfrm rot="18654008">
            <a:off x="7706303" y="3806847"/>
            <a:ext cx="501074" cy="578296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2" y="0"/>
            <a:ext cx="9143999" cy="51435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43608" y="257175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EDB96C4-1278-46C7-8BE8-16F535E528A6}"/>
              </a:ext>
            </a:extLst>
          </p:cNvPr>
          <p:cNvSpPr txBox="1"/>
          <p:nvPr/>
        </p:nvSpPr>
        <p:spPr>
          <a:xfrm>
            <a:off x="1979712" y="532804"/>
            <a:ext cx="53285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恭禧您完成了</a:t>
            </a:r>
            <a:endParaRPr lang="en-US" altLang="zh-TW" sz="66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謝謝您</a:t>
            </a:r>
            <a:r>
              <a:rPr lang="en-US" altLang="zh-TW" sz="66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66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0192340-0E65-4B92-A010-C779E018EB33}"/>
              </a:ext>
            </a:extLst>
          </p:cNvPr>
          <p:cNvSpPr txBox="1"/>
          <p:nvPr/>
        </p:nvSpPr>
        <p:spPr>
          <a:xfrm>
            <a:off x="1835696" y="2571750"/>
            <a:ext cx="5328592" cy="1152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C295CF-EE22-47D4-B890-72F293119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3771"/>
            <a:ext cx="9144000" cy="2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0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36</Words>
  <Application>Microsoft Office PowerPoint</Application>
  <PresentationFormat>如螢幕大小 (16:9)</PresentationFormat>
  <Paragraphs>14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書法家中楷體</vt:lpstr>
      <vt:lpstr>微軟正黑體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劉亮宏</dc:creator>
  <cp:lastModifiedBy>劉亮宏</cp:lastModifiedBy>
  <cp:revision>38</cp:revision>
  <dcterms:created xsi:type="dcterms:W3CDTF">2019-02-14T07:06:01Z</dcterms:created>
  <dcterms:modified xsi:type="dcterms:W3CDTF">2019-06-20T07:33:27Z</dcterms:modified>
</cp:coreProperties>
</file>