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10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5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26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23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77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65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19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46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2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71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11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6509-AFDF-4C03-A963-F2BD302F83A4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92AD-43BF-441C-9628-811A92373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786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虎井國小\待辦事項\1081114蘇庭瑋\4425904641_f529e138b3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148"/>
            <a:ext cx="5832648" cy="6336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6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虎井國小\待辦事項\1081114蘇庭瑋\0JnLlUURN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04856" cy="49238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31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虎井國小\待辦事項\1081114蘇庭瑋\395c-icxmqsv12687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14" y="980728"/>
            <a:ext cx="8497808" cy="49402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46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4664"/>
            <a:ext cx="5949280" cy="5949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49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8671131" cy="4884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100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如螢幕大小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2019-10-17T07:42:03Z</dcterms:created>
  <dcterms:modified xsi:type="dcterms:W3CDTF">2019-10-17T07:50:49Z</dcterms:modified>
</cp:coreProperties>
</file>