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9" r:id="rId2"/>
    <p:sldId id="256" r:id="rId3"/>
    <p:sldId id="258" r:id="rId4"/>
    <p:sldId id="260" r:id="rId5"/>
    <p:sldId id="261" r:id="rId6"/>
  </p:sldIdLst>
  <p:sldSz cx="9144000" cy="6858000" type="screen4x3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6" y="-6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421005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23353000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472268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0923904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0277296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716555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19919910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394605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4332611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2271784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zh-TW" altLang="en-US" smtClean="0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8511728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按一下以編輯母片文字樣式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57A6509-AFDF-4C03-A963-F2BD302F83A4}" type="datetimeFigureOut">
              <a:rPr lang="zh-TW" altLang="en-US" smtClean="0"/>
              <a:t>2019/10/17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AF892AD-43BF-441C-9628-811A923730DC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2178681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E:\虎井國小\待辦事項\1081114蘇庭瑋\4425904641_f529e138b3_o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63688" y="249148"/>
            <a:ext cx="5832648" cy="6336704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021614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E:\虎井國小\待辦事項\1081114蘇庭瑋\0JnLlUURNE.jpe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576" y="836712"/>
            <a:ext cx="7704856" cy="4923885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6193155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 descr="E:\虎井國小\待辦事項\1081114蘇庭瑋\395c-icxmqsv1268748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8914" y="980728"/>
            <a:ext cx="8497808" cy="4940231"/>
          </a:xfrm>
          <a:prstGeom prst="rect">
            <a:avLst/>
          </a:prstGeom>
          <a:ln>
            <a:noFill/>
          </a:ln>
          <a:effectLst>
            <a:softEdge rad="112500"/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844677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圖片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91680" y="404664"/>
            <a:ext cx="5949280" cy="59492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2994987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內容版面配置區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3528" y="1052736"/>
            <a:ext cx="8671131" cy="4884737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val="133100589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</TotalTime>
  <Words>0</Words>
  <Application>Microsoft Office PowerPoint</Application>
  <PresentationFormat>如螢幕大小 (4:3)</PresentationFormat>
  <Paragraphs>0</Paragraphs>
  <Slides>5</Slides>
  <Notes>0</Notes>
  <HiddenSlides>0</HiddenSlides>
  <MMClips>0</MMClips>
  <ScaleCrop>false</ScaleCrop>
  <HeadingPairs>
    <vt:vector size="4" baseType="variant">
      <vt:variant>
        <vt:lpstr>佈景主題</vt:lpstr>
      </vt:variant>
      <vt:variant>
        <vt:i4>1</vt:i4>
      </vt:variant>
      <vt:variant>
        <vt:lpstr>投影片標題</vt:lpstr>
      </vt:variant>
      <vt:variant>
        <vt:i4>5</vt:i4>
      </vt:variant>
    </vt:vector>
  </HeadingPairs>
  <TitlesOfParts>
    <vt:vector size="6" baseType="lpstr">
      <vt:lpstr>Office 佈景主題</vt:lpstr>
      <vt:lpstr>PowerPoint 簡報</vt:lpstr>
      <vt:lpstr>PowerPoint 簡報</vt:lpstr>
      <vt:lpstr>PowerPoint 簡報</vt:lpstr>
      <vt:lpstr>PowerPoint 簡報</vt:lpstr>
      <vt:lpstr>PowerPoint 簡報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User</dc:creator>
  <cp:lastModifiedBy>User</cp:lastModifiedBy>
  <cp:revision>1</cp:revision>
  <dcterms:created xsi:type="dcterms:W3CDTF">2019-10-17T07:42:03Z</dcterms:created>
  <dcterms:modified xsi:type="dcterms:W3CDTF">2019-10-17T07:50:49Z</dcterms:modified>
</cp:coreProperties>
</file>