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67" r:id="rId3"/>
    <p:sldId id="256" r:id="rId4"/>
    <p:sldId id="258" r:id="rId5"/>
    <p:sldId id="259" r:id="rId6"/>
    <p:sldId id="260" r:id="rId7"/>
    <p:sldId id="263" r:id="rId8"/>
    <p:sldId id="265" r:id="rId9"/>
    <p:sldId id="264" r:id="rId10"/>
    <p:sldId id="266" r:id="rId11"/>
    <p:sldId id="262" r:id="rId12"/>
    <p:sldId id="261" r:id="rId13"/>
    <p:sldId id="269" r:id="rId14"/>
    <p:sldId id="270" r:id="rId15"/>
    <p:sldId id="268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2E96"/>
    <a:srgbClr val="6A1458"/>
    <a:srgbClr val="0B0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99905-2810-46B1-9EF5-8AE968DB44D7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F82E3-07AE-4386-8C2C-7BFD01A1CA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8438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F82E3-07AE-4386-8C2C-7BFD01A1CA76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048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633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1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286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542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59467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79609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33183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472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75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581450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61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1B5B3E5-DFB1-4AA2-A1A7-DFA833E68DC9}" type="datetimeFigureOut">
              <a:rPr lang="zh-TW" altLang="en-US" smtClean="0"/>
              <a:t>2019/5/7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833B46B-DE40-43BD-BBDA-BDEA211D42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433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BSxc6dQA08&amp;t=34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764" y="-1"/>
            <a:ext cx="7093527" cy="698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18872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09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88165" y="2263698"/>
            <a:ext cx="7471318" cy="2859105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solidFill>
                  <a:srgbClr val="0070C0"/>
                </a:solidFill>
              </a:rPr>
              <a:t>如果我不喜歡，我</a:t>
            </a:r>
            <a:r>
              <a:rPr lang="zh-TW" altLang="en-US" sz="6000" b="1" dirty="0">
                <a:solidFill>
                  <a:srgbClr val="0070C0"/>
                </a:solidFill>
              </a:rPr>
              <a:t>要</a:t>
            </a:r>
            <a:r>
              <a:rPr lang="zh-TW" altLang="en-US" sz="6000" b="1" dirty="0" smtClean="0">
                <a:solidFill>
                  <a:srgbClr val="0070C0"/>
                </a:solidFill>
              </a:rPr>
              <a:t>怎麼保護自己？</a:t>
            </a:r>
            <a:endParaRPr lang="zh-TW" altLang="en-US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39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37425" y="1174123"/>
            <a:ext cx="7370956" cy="1111878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身體界線（兒童版）</a:t>
            </a:r>
            <a:br>
              <a:rPr lang="zh-TW" altLang="en-US" b="1" dirty="0">
                <a:latin typeface="+mn-ea"/>
                <a:ea typeface="+mn-ea"/>
              </a:rPr>
            </a:b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37425" y="2286001"/>
            <a:ext cx="10404088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000" dirty="0">
                <a:solidFill>
                  <a:srgbClr val="C02E96"/>
                </a:solidFill>
              </a:rPr>
              <a:t>https://www.youtube.com/watch?v=Yi4ywIf8QQ0</a:t>
            </a:r>
            <a:endParaRPr lang="zh-TW" altLang="en-US" sz="4000" dirty="0">
              <a:solidFill>
                <a:srgbClr val="C02E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8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793869"/>
            <a:ext cx="10178322" cy="1492132"/>
          </a:xfrm>
        </p:spPr>
        <p:txBody>
          <a:bodyPr/>
          <a:lstStyle/>
          <a:p>
            <a:r>
              <a:rPr lang="zh-TW" altLang="en-US" dirty="0" smtClean="0"/>
              <a:t>不要就是不要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200" dirty="0">
                <a:solidFill>
                  <a:srgbClr val="00B050"/>
                </a:solidFill>
                <a:hlinkClick r:id="rId2"/>
              </a:rPr>
              <a:t>https://www.youtube.com/watch?v=FBSxc6dQA08&amp;t=34s</a:t>
            </a:r>
            <a:endParaRPr lang="zh-TW" alt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76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50473" y="2169620"/>
            <a:ext cx="8506690" cy="1492132"/>
          </a:xfrm>
        </p:spPr>
        <p:txBody>
          <a:bodyPr>
            <a:noAutofit/>
          </a:bodyPr>
          <a:lstStyle/>
          <a:p>
            <a:pPr algn="ctr"/>
            <a:r>
              <a:rPr lang="zh-TW" altLang="en-US" sz="6000" dirty="0" smtClean="0"/>
              <a:t>你的安全圈</a:t>
            </a:r>
            <a:r>
              <a:rPr lang="zh-TW" altLang="en-US" sz="6000" dirty="0"/>
              <a:t>裡</a:t>
            </a:r>
            <a:r>
              <a:rPr lang="zh-TW" altLang="en-US" sz="6000" dirty="0" smtClean="0"/>
              <a:t>有誰呢？</a:t>
            </a:r>
            <a:endParaRPr lang="zh-TW" altLang="en-US" sz="6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564" y="3061855"/>
            <a:ext cx="6082145" cy="367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19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52544" y="647881"/>
            <a:ext cx="841917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謝謝五年四班</a:t>
            </a:r>
            <a:r>
              <a:rPr lang="zh-TW" altLang="en-US" sz="4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的老師</a:t>
            </a:r>
            <a:r>
              <a:rPr lang="en-US" altLang="zh-TW" sz="4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&amp;</a:t>
            </a:r>
            <a:r>
              <a:rPr lang="zh-TW" altLang="en-US" sz="4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小朋友</a:t>
            </a:r>
            <a:r>
              <a:rPr lang="zh-TW" altLang="en-US" sz="4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們</a:t>
            </a:r>
            <a:r>
              <a:rPr lang="en-US" altLang="zh-TW" sz="4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altLang="zh-TW" sz="4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altLang="zh-TW" sz="4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altLang="zh-TW" sz="4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altLang="zh-TW" sz="45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zh-TW" altLang="en-US" sz="4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下課</a:t>
            </a:r>
            <a:r>
              <a:rPr lang="zh-TW" altLang="en-US" sz="4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囉</a:t>
            </a:r>
            <a:r>
              <a:rPr lang="en-US" altLang="zh-TW" sz="4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!!</a:t>
            </a:r>
          </a:p>
          <a:p>
            <a:pPr algn="ctr"/>
            <a:endParaRPr lang="en-US" altLang="zh-TW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altLang="zh-TW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altLang="zh-TW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altLang="zh-TW" sz="4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516" y="3692524"/>
            <a:ext cx="6211229" cy="292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心形 5"/>
          <p:cNvSpPr/>
          <p:nvPr/>
        </p:nvSpPr>
        <p:spPr>
          <a:xfrm>
            <a:off x="10482146" y="643416"/>
            <a:ext cx="669073" cy="657922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3040" y="647881"/>
            <a:ext cx="68890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69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11920654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69795" y="1405054"/>
            <a:ext cx="10421659" cy="2832409"/>
          </a:xfrm>
        </p:spPr>
        <p:txBody>
          <a:bodyPr/>
          <a:lstStyle/>
          <a:p>
            <a:r>
              <a:rPr lang="en-US" altLang="zh-TW" sz="7200" b="1" dirty="0" smtClean="0">
                <a:latin typeface="+mn-ea"/>
                <a:ea typeface="+mn-ea"/>
              </a:rPr>
              <a:t/>
            </a:r>
            <a:br>
              <a:rPr lang="en-US" altLang="zh-TW" sz="7200" b="1" dirty="0" smtClean="0">
                <a:latin typeface="+mn-ea"/>
                <a:ea typeface="+mn-ea"/>
              </a:rPr>
            </a:br>
            <a:r>
              <a:rPr lang="en-US" altLang="zh-TW" sz="6900" b="1" dirty="0" smtClean="0">
                <a:latin typeface="+mn-ea"/>
                <a:ea typeface="+mn-ea"/>
              </a:rPr>
              <a:t>『</a:t>
            </a:r>
            <a:r>
              <a:rPr lang="zh-TW" altLang="en-US" sz="6900" b="1" dirty="0" smtClean="0">
                <a:latin typeface="+mn-ea"/>
                <a:ea typeface="+mn-ea"/>
              </a:rPr>
              <a:t>我的身體</a:t>
            </a:r>
            <a:r>
              <a:rPr lang="en-US" altLang="zh-TW" sz="6900" b="1" dirty="0" smtClean="0">
                <a:latin typeface="+mn-ea"/>
                <a:ea typeface="+mn-ea"/>
              </a:rPr>
              <a:t>~</a:t>
            </a:r>
            <a:r>
              <a:rPr lang="zh-TW" altLang="en-US" sz="6900" b="1" dirty="0" smtClean="0">
                <a:latin typeface="+mn-ea"/>
                <a:ea typeface="+mn-ea"/>
              </a:rPr>
              <a:t>我做主</a:t>
            </a:r>
            <a:r>
              <a:rPr lang="en-US" altLang="zh-TW" sz="6900" b="1" dirty="0" smtClean="0">
                <a:latin typeface="+mn-ea"/>
                <a:ea typeface="+mn-ea"/>
              </a:rPr>
              <a:t>!』</a:t>
            </a:r>
            <a:r>
              <a:rPr lang="en-US" altLang="zh-TW" sz="6900" b="1" dirty="0">
                <a:latin typeface="+mn-ea"/>
                <a:ea typeface="+mn-ea"/>
              </a:rPr>
              <a:t/>
            </a:r>
            <a:br>
              <a:rPr lang="en-US" altLang="zh-TW" sz="6900" b="1" dirty="0">
                <a:latin typeface="+mn-ea"/>
                <a:ea typeface="+mn-ea"/>
              </a:rPr>
            </a:br>
            <a:r>
              <a:rPr lang="en-US" altLang="zh-TW" sz="6900" b="1" dirty="0" smtClean="0">
                <a:latin typeface="+mn-ea"/>
                <a:ea typeface="+mn-ea"/>
              </a:rPr>
              <a:t/>
            </a:r>
            <a:br>
              <a:rPr lang="en-US" altLang="zh-TW" sz="6900" b="1" dirty="0" smtClean="0">
                <a:latin typeface="+mn-ea"/>
                <a:ea typeface="+mn-ea"/>
              </a:rPr>
            </a:br>
            <a:r>
              <a:rPr lang="en-US" altLang="zh-TW" sz="6900" b="1" dirty="0" smtClean="0">
                <a:latin typeface="+mn-ea"/>
                <a:ea typeface="+mn-ea"/>
              </a:rPr>
              <a:t> </a:t>
            </a:r>
            <a:r>
              <a:rPr lang="zh-TW" altLang="en-US" sz="5000" b="1" dirty="0" smtClean="0">
                <a:latin typeface="+mn-ea"/>
                <a:ea typeface="+mn-ea"/>
              </a:rPr>
              <a:t>五年四班</a:t>
            </a:r>
            <a:r>
              <a:rPr lang="en-US" altLang="zh-TW" sz="5000" b="1" dirty="0">
                <a:latin typeface="+mn-ea"/>
                <a:ea typeface="+mn-ea"/>
              </a:rPr>
              <a:t/>
            </a:r>
            <a:br>
              <a:rPr lang="en-US" altLang="zh-TW" sz="5000" b="1" dirty="0">
                <a:latin typeface="+mn-ea"/>
                <a:ea typeface="+mn-ea"/>
              </a:rPr>
            </a:br>
            <a:r>
              <a:rPr lang="zh-TW" altLang="en-US" sz="5000" b="1" dirty="0" smtClean="0">
                <a:latin typeface="+mn-ea"/>
                <a:ea typeface="+mn-ea"/>
              </a:rPr>
              <a:t> 班級</a:t>
            </a:r>
            <a:r>
              <a:rPr lang="zh-TW" altLang="en-US" sz="5000" b="1" dirty="0">
                <a:latin typeface="+mn-ea"/>
                <a:ea typeface="+mn-ea"/>
              </a:rPr>
              <a:t>輔導活動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059043" y="5965902"/>
            <a:ext cx="7984273" cy="766955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/>
              <a:t>                       輔導老師  林汶慧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2579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94364" y="3131127"/>
            <a:ext cx="7453744" cy="983671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徵求一位男生上台</a:t>
            </a:r>
            <a:r>
              <a:rPr lang="en-US" altLang="zh-TW" b="1" dirty="0" smtClean="0">
                <a:latin typeface="+mn-ea"/>
                <a:ea typeface="+mn-ea"/>
              </a:rPr>
              <a:t/>
            </a:r>
            <a:br>
              <a:rPr lang="en-US" altLang="zh-TW" b="1" dirty="0" smtClean="0">
                <a:latin typeface="+mn-ea"/>
                <a:ea typeface="+mn-ea"/>
              </a:rPr>
            </a:br>
            <a:r>
              <a:rPr lang="zh-TW" altLang="en-US" dirty="0">
                <a:latin typeface="+mn-ea"/>
                <a:ea typeface="+mn-ea"/>
              </a:rPr>
              <a:t> </a:t>
            </a:r>
            <a:r>
              <a:rPr lang="zh-TW" altLang="en-US" dirty="0" smtClean="0">
                <a:latin typeface="+mn-ea"/>
                <a:ea typeface="+mn-ea"/>
              </a:rPr>
              <a:t>         </a:t>
            </a:r>
            <a:endParaRPr lang="zh-TW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5130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84555" y="3100917"/>
            <a:ext cx="8962201" cy="1492132"/>
          </a:xfrm>
        </p:spPr>
        <p:txBody>
          <a:bodyPr/>
          <a:lstStyle/>
          <a:p>
            <a:r>
              <a:rPr lang="zh-TW" altLang="en-US" b="1" dirty="0" smtClean="0">
                <a:latin typeface="+mn-ea"/>
                <a:ea typeface="+mn-ea"/>
              </a:rPr>
              <a:t>徵求一位男生</a:t>
            </a:r>
            <a:r>
              <a:rPr lang="en-US" altLang="zh-TW" b="1" dirty="0" smtClean="0">
                <a:latin typeface="+mn-ea"/>
                <a:ea typeface="+mn-ea"/>
              </a:rPr>
              <a:t>&amp;</a:t>
            </a:r>
            <a:r>
              <a:rPr lang="zh-TW" altLang="en-US" b="1" dirty="0" smtClean="0">
                <a:latin typeface="+mn-ea"/>
                <a:ea typeface="+mn-ea"/>
              </a:rPr>
              <a:t>兩位女生上台</a:t>
            </a:r>
            <a:endParaRPr lang="zh-TW" altLang="en-US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8739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039091"/>
            <a:ext cx="10178322" cy="5339265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1026" name="Picture 2" descr="ãèº«é«ç´ç¶ çãçåçæå°çµæ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09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91" y="180109"/>
            <a:ext cx="10667999" cy="6525491"/>
          </a:xfrm>
        </p:spPr>
      </p:pic>
    </p:spTree>
    <p:extLst>
      <p:ext uri="{BB962C8B-B14F-4D97-AF65-F5344CB8AC3E}">
        <p14:creationId xmlns:p14="http://schemas.microsoft.com/office/powerpoint/2010/main" val="393716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19318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8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75" y="78059"/>
            <a:ext cx="11608419" cy="663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76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徽章</Template>
  <TotalTime>306</TotalTime>
  <Words>62</Words>
  <Application>Microsoft Office PowerPoint</Application>
  <PresentationFormat>寬螢幕</PresentationFormat>
  <Paragraphs>18</Paragraphs>
  <Slides>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微軟正黑體</vt:lpstr>
      <vt:lpstr>新細明體</vt:lpstr>
      <vt:lpstr>Arial</vt:lpstr>
      <vt:lpstr>Calibri</vt:lpstr>
      <vt:lpstr>Gill Sans MT</vt:lpstr>
      <vt:lpstr>Impact</vt:lpstr>
      <vt:lpstr>Badge</vt:lpstr>
      <vt:lpstr>PowerPoint 簡報</vt:lpstr>
      <vt:lpstr>PowerPoint 簡報</vt:lpstr>
      <vt:lpstr> 『我的身體~我做主!』   五年四班  班級輔導活動</vt:lpstr>
      <vt:lpstr>徵求一位男生上台           </vt:lpstr>
      <vt:lpstr>徵求一位男生&amp;兩位女生上台</vt:lpstr>
      <vt:lpstr>PowerPoint 簡報</vt:lpstr>
      <vt:lpstr>PowerPoint 簡報</vt:lpstr>
      <vt:lpstr>PowerPoint 簡報</vt:lpstr>
      <vt:lpstr>PowerPoint 簡報</vt:lpstr>
      <vt:lpstr>PowerPoint 簡報</vt:lpstr>
      <vt:lpstr>如果我不喜歡，我要怎麼保護自己？</vt:lpstr>
      <vt:lpstr>身體界線（兒童版） </vt:lpstr>
      <vt:lpstr>不要就是不要!</vt:lpstr>
      <vt:lpstr>你的安全圈裡有誰呢？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『我的身體~我做主!』             四年二班                    班級輔導活動</dc:title>
  <dc:creator>ADMIN</dc:creator>
  <cp:lastModifiedBy>USER</cp:lastModifiedBy>
  <cp:revision>35</cp:revision>
  <dcterms:created xsi:type="dcterms:W3CDTF">2019-03-18T15:10:52Z</dcterms:created>
  <dcterms:modified xsi:type="dcterms:W3CDTF">2019-05-06T23:46:47Z</dcterms:modified>
</cp:coreProperties>
</file>