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3" r:id="rId4"/>
    <p:sldId id="264" r:id="rId5"/>
    <p:sldId id="265" r:id="rId6"/>
    <p:sldId id="26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2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presProps" Target="presProps.xml" Id="rId8" /><Relationship Type="http://schemas.openxmlformats.org/officeDocument/2006/relationships/slide" Target="slides/slide2.xml" Id="rId3" /><Relationship Type="http://schemas.openxmlformats.org/officeDocument/2006/relationships/slide" Target="slides/slide6.xml" Id="rId7" /><Relationship Type="http://schemas.openxmlformats.org/officeDocument/2006/relationships/slide" Target="slides/slide1.xml" Id="rId2" /><Relationship Type="http://schemas.openxmlformats.org/officeDocument/2006/relationships/slideMaster" Target="slideMasters/slideMaster1.xml" Id="rId1" /><Relationship Type="http://schemas.openxmlformats.org/officeDocument/2006/relationships/slide" Target="slides/slide5.xml" Id="rId6" /><Relationship Type="http://schemas.openxmlformats.org/officeDocument/2006/relationships/tableStyles" Target="tableStyles.xml" Id="rId11" /><Relationship Type="http://schemas.openxmlformats.org/officeDocument/2006/relationships/slide" Target="slides/slide4.xml" Id="rId5" /><Relationship Type="http://schemas.openxmlformats.org/officeDocument/2006/relationships/theme" Target="theme/theme1.xml" Id="rId10" /><Relationship Type="http://schemas.openxmlformats.org/officeDocument/2006/relationships/slide" Target="slides/slide3.xml" Id="rId4" /><Relationship Type="http://schemas.openxmlformats.org/officeDocument/2006/relationships/viewProps" Target="viewProps.xml" Id="rId9" 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12/18/2018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12/18/2018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12/18/2018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12/18/2018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12/18/2018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12/18/2018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12/18/2018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12/18/2018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12/18/2018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12/18/2018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12/18/2018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12/18/2018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12/18/2018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12/18/2018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12/18/2018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12/18/2018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12/18/2018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12/18/2018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>
                <a:latin typeface="新細明體"/>
                <a:ea typeface="新細明體"/>
              </a:rPr>
              <a:t>嘻哈文化的佈道者們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337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95792C4-3A5D-4EDA-B654-40AC51996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>
                <a:latin typeface="新細明體"/>
                <a:ea typeface="新細明體"/>
              </a:rPr>
              <a:t>老學院派的代表 - Nas</a:t>
            </a:r>
            <a:endParaRPr lang="zh-TW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335D16D-8B45-4BFB-848F-7262695EB9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z="3600" b="1">
                <a:latin typeface="新細明體"/>
                <a:ea typeface="新細明體"/>
              </a:rPr>
              <a:t>音樂歌詞以抨擊時事政治為主</a:t>
            </a:r>
          </a:p>
          <a:p>
            <a:r>
              <a:rPr lang="zh-TW" altLang="en-US" sz="3600" b="1">
                <a:latin typeface="新細明體"/>
                <a:ea typeface="新細明體"/>
              </a:rPr>
              <a:t>利用說故事的方式做音樂</a:t>
            </a:r>
            <a:endParaRPr lang="zh-TW" altLang="en-US" sz="3600" b="1" dirty="0">
              <a:latin typeface="新細明體"/>
              <a:ea typeface="新細明體"/>
            </a:endParaRPr>
          </a:p>
          <a:p>
            <a:r>
              <a:rPr lang="zh-TW" altLang="en-US" sz="3600" b="1">
                <a:latin typeface="新細明體"/>
                <a:ea typeface="新細明體"/>
              </a:rPr>
              <a:t>類似於台灣饒舌歌手-大支的定位</a:t>
            </a:r>
            <a:endParaRPr lang="zh-TW" altLang="en-US" sz="3600" b="1" dirty="0">
              <a:latin typeface="新細明體"/>
              <a:ea typeface="新細明體"/>
            </a:endParaRPr>
          </a:p>
          <a:p>
            <a:endParaRPr lang="zh-TW" altLang="en-US" sz="3600" b="1" dirty="0">
              <a:latin typeface="新細明體"/>
              <a:ea typeface="新細明體"/>
            </a:endParaRP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2347DF8-70C4-4CA6-83F6-72C8C60789C4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zh-TW" altLang="en-US" sz="2800" b="1" i="1">
                <a:latin typeface="新細明體"/>
                <a:ea typeface="新細明體"/>
              </a:rPr>
              <a:t>始終堅持初衷的吟唱家</a:t>
            </a:r>
            <a:endParaRPr lang="zh-TW" altLang="en-US" sz="2800" b="1" i="1" dirty="0">
              <a:latin typeface="新細明體"/>
              <a:ea typeface="新細明體"/>
            </a:endParaRPr>
          </a:p>
        </p:txBody>
      </p:sp>
    </p:spTree>
    <p:extLst>
      <p:ext uri="{BB962C8B-B14F-4D97-AF65-F5344CB8AC3E}">
        <p14:creationId xmlns:p14="http://schemas.microsoft.com/office/powerpoint/2010/main" val="17161610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AE5CB1E-66EE-46F9-BE98-2DB8F3BBB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>
                <a:latin typeface="新細明體"/>
                <a:ea typeface="新細明體"/>
              </a:rPr>
              <a:t>富有遠見的饒舌企業家 - Jay-Z</a:t>
            </a:r>
            <a:endParaRPr lang="zh-TW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D1D9259-E456-4885-880C-3681773813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zh-TW" altLang="en-US" sz="2800" b="1">
                <a:latin typeface="新細明體"/>
                <a:ea typeface="新細明體"/>
              </a:rPr>
              <a:t>早期雖然也是從街頭發跡, 但漸漸建立起自己的嘻哈帝國</a:t>
            </a:r>
          </a:p>
          <a:p>
            <a:r>
              <a:rPr lang="zh-TW" altLang="en-US" sz="2800" b="1">
                <a:latin typeface="新細明體"/>
                <a:ea typeface="新細明體"/>
              </a:rPr>
              <a:t>和流行歌手Beyonce結婚後夫妻倆更躍升為世界最為賺錢的夫妻檔之一</a:t>
            </a:r>
            <a:endParaRPr lang="zh-TW" altLang="en-US" sz="2800" b="1" dirty="0">
              <a:latin typeface="新細明體"/>
              <a:ea typeface="新細明體"/>
            </a:endParaRPr>
          </a:p>
          <a:p>
            <a:r>
              <a:rPr lang="zh-TW" altLang="en-US" sz="2800" b="1">
                <a:latin typeface="新細明體"/>
                <a:ea typeface="新細明體"/>
              </a:rPr>
              <a:t>把音樂事業企業化經營, 更成功成為上櫃公司</a:t>
            </a:r>
            <a:endParaRPr lang="zh-TW" altLang="en-US" sz="2800" b="1" dirty="0">
              <a:latin typeface="新細明體"/>
              <a:ea typeface="新細明體"/>
            </a:endParaRPr>
          </a:p>
          <a:p>
            <a:r>
              <a:rPr lang="zh-TW" altLang="en-US" sz="2800" b="1">
                <a:latin typeface="新細明體"/>
                <a:ea typeface="新細明體"/>
              </a:rPr>
              <a:t>類似於台灣饒舌歌手 - MC Hot Dog的定位</a:t>
            </a:r>
            <a:endParaRPr lang="zh-TW" altLang="en-US" sz="2800" b="1" dirty="0">
              <a:latin typeface="新細明體"/>
              <a:ea typeface="新細明體"/>
            </a:endParaRPr>
          </a:p>
          <a:p>
            <a:endParaRPr lang="zh-TW" altLang="en-US" sz="3600" b="1" dirty="0">
              <a:latin typeface="新細明體"/>
              <a:ea typeface="新細明體"/>
            </a:endParaRP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17B53425-2372-4FC2-824C-F3EDD778ECA8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zh-TW" altLang="en-US" sz="2800" b="1" i="1">
                <a:latin typeface="新細明體"/>
                <a:ea typeface="新細明體"/>
              </a:rPr>
              <a:t>商業取向的經商饒舌霸主</a:t>
            </a:r>
            <a:endParaRPr lang="zh-TW" altLang="en-US" sz="2800" b="1" i="1" dirty="0">
              <a:latin typeface="新細明體"/>
              <a:ea typeface="新細明體"/>
            </a:endParaRPr>
          </a:p>
        </p:txBody>
      </p:sp>
    </p:spTree>
    <p:extLst>
      <p:ext uri="{BB962C8B-B14F-4D97-AF65-F5344CB8AC3E}">
        <p14:creationId xmlns:p14="http://schemas.microsoft.com/office/powerpoint/2010/main" val="4225285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59B8C47-B82D-4FD2-8669-F8376BD6E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>
                <a:latin typeface="新細明體"/>
                <a:ea typeface="新細明體"/>
              </a:rPr>
              <a:t>放蕩不羈的饒舌鬼才 - Snoop Dogg</a:t>
            </a:r>
            <a:endParaRPr lang="zh-TW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6CCB1E-DC72-45FA-87EF-B7F3A653F2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z="2800" b="1">
                <a:latin typeface="新細明體"/>
                <a:ea typeface="新細明體"/>
              </a:rPr>
              <a:t>發跡於美國西岸, 受嘻哈骨灰級製作人Dr. Dre所提拔</a:t>
            </a:r>
          </a:p>
          <a:p>
            <a:r>
              <a:rPr lang="zh-TW" altLang="en-US" sz="2800" b="1">
                <a:latin typeface="新細明體"/>
                <a:ea typeface="新細明體"/>
              </a:rPr>
              <a:t>個性放蕩不羈卻受人愛戴的饒舌歌手</a:t>
            </a:r>
          </a:p>
          <a:p>
            <a:r>
              <a:rPr lang="zh-TW" altLang="en-US" sz="2800" b="1">
                <a:latin typeface="新細明體"/>
                <a:ea typeface="新細明體"/>
              </a:rPr>
              <a:t>類似於台灣饒舌歌手 - 蛋堡的定位</a:t>
            </a:r>
            <a:endParaRPr lang="zh-TW" altLang="en-US" sz="2800" b="1" dirty="0">
              <a:latin typeface="新細明體"/>
              <a:ea typeface="新細明體"/>
            </a:endParaRPr>
          </a:p>
          <a:p>
            <a:endParaRPr lang="zh-TW" altLang="en-US" dirty="0">
              <a:latin typeface="新細明體"/>
              <a:ea typeface="新細明體"/>
            </a:endParaRP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300795B-289F-43E5-B224-F119100FA4A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zh-TW" altLang="en-US" sz="3200" b="1" i="1">
                <a:latin typeface="新細明體"/>
                <a:ea typeface="新細明體"/>
              </a:rPr>
              <a:t>不爭最強只求經典的藝術家</a:t>
            </a:r>
            <a:endParaRPr lang="zh-TW" altLang="en-US" sz="3200" b="1" i="1"/>
          </a:p>
        </p:txBody>
      </p:sp>
    </p:spTree>
    <p:extLst>
      <p:ext uri="{BB962C8B-B14F-4D97-AF65-F5344CB8AC3E}">
        <p14:creationId xmlns:p14="http://schemas.microsoft.com/office/powerpoint/2010/main" val="21351008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4D86BD7-3EC1-4555-9986-0BE105EB4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>
                <a:latin typeface="新細明體"/>
                <a:ea typeface="新細明體"/>
              </a:rPr>
              <a:t>嘻哈指標人物之一 - Kanye West</a:t>
            </a:r>
            <a:endParaRPr lang="zh-TW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8222503-7887-4085-86C7-761359FB0D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z="2800">
                <a:latin typeface="新細明體"/>
                <a:ea typeface="新細明體"/>
              </a:rPr>
              <a:t>嘻哈界人稱"肯爺", 與世界知名品牌諸如LV, Gucci, Adidas皆有所合作</a:t>
            </a:r>
          </a:p>
          <a:p>
            <a:r>
              <a:rPr lang="zh-TW" altLang="en-US">
                <a:latin typeface="新細明體"/>
                <a:ea typeface="新細明體"/>
              </a:rPr>
              <a:t>讓嘻哈在2000年時期走入全新的格局, 也是少數嘻哈音樂人中的高材生之一</a:t>
            </a:r>
          </a:p>
          <a:p>
            <a:r>
              <a:rPr lang="zh-TW" altLang="en-US">
                <a:latin typeface="新細明體"/>
                <a:ea typeface="新細明體"/>
              </a:rPr>
              <a:t>原先由東岸嘻哈霸主Jay-Z一手提拔,後來青出於藍更勝於藍</a:t>
            </a:r>
          </a:p>
          <a:p>
            <a:endParaRPr lang="zh-TW" altLang="en-US" dirty="0">
              <a:latin typeface="新細明體"/>
              <a:ea typeface="新細明體"/>
            </a:endParaRP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7B2EBCD-5BC1-4713-8425-20F8D1D46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zh-TW" altLang="en-US" sz="3200" b="1" i="1">
                <a:latin typeface="新細明體"/>
                <a:ea typeface="新細明體"/>
              </a:rPr>
              <a:t>時尚嘻哈潮流界之神</a:t>
            </a:r>
            <a:endParaRPr lang="zh-TW" altLang="en-US" sz="3200">
              <a:latin typeface="新細明體"/>
              <a:ea typeface="新細明體"/>
            </a:endParaRPr>
          </a:p>
        </p:txBody>
      </p:sp>
    </p:spTree>
    <p:extLst>
      <p:ext uri="{BB962C8B-B14F-4D97-AF65-F5344CB8AC3E}">
        <p14:creationId xmlns:p14="http://schemas.microsoft.com/office/powerpoint/2010/main" val="791218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1BC74C-E99B-4788-8FF5-74E745676A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>
                <a:latin typeface="新細明體"/>
                <a:ea typeface="新細明體"/>
              </a:rPr>
              <a:t>台灣著名的饒舌歌手們</a:t>
            </a:r>
            <a:endParaRPr lang="zh-TW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D4C53F1-1E14-4030-8564-9AA021C7D8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z="2000">
                <a:latin typeface="新細明體"/>
                <a:ea typeface="新細明體"/>
              </a:rPr>
              <a:t>MC Hot Dog: 本名姚中仁, 台灣最早出道的嘻哈歌手之一,  早期歌詞辛辣直接, 後來轉向商業取向後更拿下金曲最佳專輯獎</a:t>
            </a:r>
          </a:p>
          <a:p>
            <a:r>
              <a:rPr lang="zh-TW" altLang="en-US" sz="2000">
                <a:latin typeface="新細明體"/>
                <a:ea typeface="新細明體"/>
              </a:rPr>
              <a:t>大支: 本名曾冠榕, 著名嘻哈音樂公司"人人有功練"的創辦人, 人稱大支校長, 旗下歌手如熊仔,BR, 韓森都各自有不俗的人氣</a:t>
            </a:r>
          </a:p>
          <a:p>
            <a:r>
              <a:rPr lang="zh-TW" altLang="en-US" sz="2000">
                <a:latin typeface="新細明體"/>
                <a:ea typeface="新細明體"/>
              </a:rPr>
              <a:t>蛋堡: 本名杜振熙, 著名嘻哈音樂公司"顏社"的OG人物之一, 鬼才音樂人, 更曾經幫女饒舌歌手Miss Ko製作專輯並成功獲得金曲獎最佳新人獎</a:t>
            </a:r>
            <a:endParaRPr lang="zh-TW" altLang="en-US" sz="2000" dirty="0">
              <a:latin typeface="新細明體"/>
              <a:ea typeface="新細明體"/>
            </a:endParaRP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F065D92-D641-4B38-9DD2-27147E56A13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zh-TW" altLang="en-US" sz="2800" b="1" i="1">
                <a:latin typeface="新細明體"/>
                <a:ea typeface="新細明體"/>
              </a:rPr>
              <a:t>台灣嘻哈三巨頭</a:t>
            </a:r>
          </a:p>
        </p:txBody>
      </p:sp>
    </p:spTree>
    <p:extLst>
      <p:ext uri="{BB962C8B-B14F-4D97-AF65-F5344CB8AC3E}">
        <p14:creationId xmlns:p14="http://schemas.microsoft.com/office/powerpoint/2010/main" val="1145516162"/>
      </p:ext>
    </p:extLst>
  </p:cSld>
  <p:clrMapOvr>
    <a:masterClrMapping/>
  </p:clrMapOvr>
</p:sld>
</file>

<file path=ppt/theme/theme1.xml><?xml version="1.0" encoding="utf-8"?>
<a:theme xmlns:a="http://schemas.openxmlformats.org/drawingml/2006/main" name="柏林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TC104033917[[fn=柏林]]</Template>
  <TotalTime>0</TotalTime>
  <Words>0</Words>
  <Application>Microsoft Office PowerPoint</Application>
  <PresentationFormat>寬螢幕</PresentationFormat>
  <Paragraphs>0</Paragraphs>
  <Slides>6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7" baseType="lpstr">
      <vt:lpstr>柏林</vt:lpstr>
      <vt:lpstr>嘻哈文化的佈道者們</vt:lpstr>
      <vt:lpstr>老學院派的代表 - Nas</vt:lpstr>
      <vt:lpstr>富有遠見的饒舌企業家 - Jay-Z</vt:lpstr>
      <vt:lpstr>放蕩不羈的饒舌鬼才 - Snoop Dogg</vt:lpstr>
      <vt:lpstr>嘻哈指標人物之一 - Kanye West</vt:lpstr>
      <vt:lpstr>台灣著名的饒舌歌手們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Chalalai Sarakor</dc:creator>
  <cp:lastModifiedBy>Chalalai Sarakor</cp:lastModifiedBy>
  <cp:revision>268</cp:revision>
  <dcterms:created xsi:type="dcterms:W3CDTF">2013-07-30T10:45:16Z</dcterms:created>
  <dcterms:modified xsi:type="dcterms:W3CDTF">2018-12-18T17:55:47Z</dcterms:modified>
</cp:coreProperties>
</file>