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0" r:id="rId6"/>
    <p:sldId id="259" r:id="rId7"/>
    <p:sldId id="261" r:id="rId8"/>
    <p:sldId id="262" r:id="rId9"/>
    <p:sldId id="264" r:id="rId10"/>
    <p:sldId id="272" r:id="rId11"/>
    <p:sldId id="266" r:id="rId12"/>
    <p:sldId id="270" r:id="rId13"/>
    <p:sldId id="267" r:id="rId14"/>
    <p:sldId id="268" r:id="rId15"/>
    <p:sldId id="271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75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889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67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98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45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79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535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77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54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94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85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9DD01-1B39-46C0-86AA-0127A4EF5748}" type="datetimeFigureOut">
              <a:rPr lang="zh-TW" altLang="en-US" smtClean="0"/>
              <a:t>2020/2/25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843D0-1D68-43A0-B700-D92979893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64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孤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女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報告人：林雅婷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1465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二、主訴問題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877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母親疏於照顧，母親對於金錢的管控不佳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，導致個案經常表示沒有吃飽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，或是沒有個人衛生用品可使用。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個案繼母表示自己的生活津貼等補助只有辦法照顧自己的孩子，個案的中低補助在案爺那裏，所以開銷皆由案爺負責。但案爺又將自己醫護之所有補助津貼都交由繼母統籌處理。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案爺經常入獄，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年內分別入獄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次，第一次為傾倒廢棄物累犯，第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次為酒駕累犯。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個案遇到不順心或是被責備會嚴重哭泣，無法平復情緒。過度依賴輔導教師。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6151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三、分析與問題評估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阻力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親生父母親對個案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缺乏責任感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，個案長時間被父母忽略。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個案家四周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的正向支持系統不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多。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個案家經濟狀況嚴重有問題，沒有實際的收入，經常入不敷出。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個案外表看似活潑開朗，但實際上內心敏感多愁，對於曾祖父離事耿耿於懷，面對失落產生之哭泣久久無法停止並嚎啕大哭。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4812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三、分析與問題評估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助力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個案本身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心理素質並不差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，例如不記仇、溫暖、活潑開朗、尚有反省力。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爺爺雖然自顧不暇，但仍願意管教與照顧，讓個案仍覺得自己還是有人疼愛。例如個案雖然怕爺爺，但遇到難過的事情仍願意和爺爺說。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繼母雖然少於提供心靈層次之照顧，但對於基本生活需求仍然願意盡可能供給。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校園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內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老師可主動關心個案狀況，積極幫忙媒合各項資源。</a:t>
            </a:r>
            <a:endParaRPr lang="zh-TW" altLang="en-US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9168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四、輔導目標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	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前期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：協助解決經濟困境，多方位媒合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物資或金援。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	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中期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：欣賞與接納自我</a:t>
            </a:r>
            <a:r>
              <a:rPr lang="zh-TW" altLang="en-US" dirty="0" smtClean="0">
                <a:latin typeface="新細明體"/>
                <a:ea typeface="新細明體"/>
              </a:rPr>
              <a:t>。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後期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：未來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職涯取向。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409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五、服務歷程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初期：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協助申請社會處食物銀行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協助申請各大基金會經濟援助或獎學金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lvl="0" indent="0">
              <a:buNone/>
            </a:pPr>
            <a:r>
              <a:rPr lang="en-US" altLang="zh-TW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)	</a:t>
            </a:r>
            <a:r>
              <a:rPr lang="zh-TW" altLang="en-US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中期及晚期：維持晤談，目前持續中。</a:t>
            </a:r>
            <a:endParaRPr lang="zh-TW" alt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0402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六、反思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29855" y="2967335"/>
            <a:ext cx="8084264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個案服務新</a:t>
            </a:r>
            <a:r>
              <a:rPr lang="zh-TW" alt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挑戰</a:t>
            </a:r>
            <a:endParaRPr lang="en-US" altLang="zh-TW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zh-TW" alt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個案或許沒有大問題</a:t>
            </a:r>
            <a:endParaRPr lang="en-US" altLang="zh-TW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zh-TW" alt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系統</a:t>
            </a:r>
            <a:r>
              <a:rPr lang="zh-TW" alt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的</a:t>
            </a:r>
            <a:r>
              <a:rPr lang="zh-TW" alt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問題才是</a:t>
            </a:r>
            <a:r>
              <a:rPr lang="zh-TW" alt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未來棘手的問題</a:t>
            </a:r>
            <a:endParaRPr lang="zh-TW" alt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83008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一、個案基本資料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</a:t>
            </a:r>
            <a:r>
              <a:rPr lang="zh-TW" altLang="en-US" dirty="0" smtClean="0">
                <a:latin typeface="標楷體"/>
                <a:ea typeface="標楷體"/>
              </a:rPr>
              <a:t>主訴問題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三、分析與問題評估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四、輔導目標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五、服務歷程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/>
                <a:ea typeface="標楷體"/>
              </a:rPr>
              <a:t>六、反</a:t>
            </a:r>
            <a:r>
              <a:rPr lang="zh-TW" altLang="en-US" dirty="0">
                <a:latin typeface="標楷體"/>
                <a:ea typeface="標楷體"/>
              </a:rPr>
              <a:t>思</a:t>
            </a:r>
            <a:endParaRPr lang="en-US" altLang="zh-TW" dirty="0" smtClean="0">
              <a:latin typeface="標楷體"/>
              <a:ea typeface="標楷體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7451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性別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：女</a:t>
            </a: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年級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一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出生年：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95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年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外觀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瘦小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開朗陽光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、皮膚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健康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排序：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老大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038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家系圖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文字方塊 18"/>
          <p:cNvSpPr txBox="1"/>
          <p:nvPr/>
        </p:nvSpPr>
        <p:spPr>
          <a:xfrm>
            <a:off x="3522165" y="3645024"/>
            <a:ext cx="361950" cy="105727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eaVert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zh-TW" sz="1200" kern="100" dirty="0">
              <a:effectLst/>
              <a:latin typeface="Times New Roman"/>
              <a:ea typeface="新細明體"/>
            </a:endParaRPr>
          </a:p>
        </p:txBody>
      </p:sp>
      <p:sp>
        <p:nvSpPr>
          <p:cNvPr id="8" name="文字方塊 21"/>
          <p:cNvSpPr txBox="1"/>
          <p:nvPr/>
        </p:nvSpPr>
        <p:spPr>
          <a:xfrm>
            <a:off x="5666430" y="3717032"/>
            <a:ext cx="361950" cy="2857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zh-TW" sz="1200" kern="100" dirty="0">
              <a:effectLst/>
              <a:latin typeface="Times New Roman"/>
              <a:ea typeface="新細明體"/>
            </a:endParaRPr>
          </a:p>
        </p:txBody>
      </p:sp>
      <p:pic>
        <p:nvPicPr>
          <p:cNvPr id="4" name="Picture 2" descr="https://scontent-tpe1-1.xx.fbcdn.net/v/t1.15752-9/87647947_1566928240139282_3106125399348740096_n.jpg?_nc_cat=100&amp;_nc_sid=b96e70&amp;_nc_ohc=wGM_bxnO4FsAX_32G1A&amp;_nc_ht=scontent-tpe1-1.xx&amp;oh=885310b3c42e19da1ecccfbba0b3b53b&amp;oe=5EBE4C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878786"/>
            <a:ext cx="6119664" cy="4589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330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生態圖</a:t>
            </a:r>
            <a:endParaRPr lang="zh-TW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6336704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2863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家庭關係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母親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生母在生下個案不久後便和父親離異，目前與岸大姊同住，生母與個案未曾見面。繼母為父親第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任婚姻關係之配偶，與父親共生下弟弟和大妹，與父親離異後仍隨同案爺爺同住，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同時生下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一名小妹，小妹父不詳因而隨母姓。母親對於個案僅基本需求之照顧，無太多情感上的支持與照拂。</a:t>
            </a: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父親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父親每年約回澎一次，對個案無實際撫育之狀況。目前在台灣工作並另組第三段家庭。在經濟上亦無提供個案基本之生活協助。</a:t>
            </a: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爺爺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個案之監護人，個案出生不久後即被父母送往孤兒院，後因個案爺爺不捨而帶回家撫養，個案爺爺為主要的照顧者，對個案採取體罰或謾罵的管教方式，但基本上對個案仍是疼愛。</a:t>
            </a: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4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手足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父母除了生下個案外，尚有一姊，但爸爸懷疑案姊非自己骨肉。案父與第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任太太生下一男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小五弟弟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一女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小三大妹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。同時家中尚有一位小一的妹妹為繼母與其他男子生下。</a:t>
            </a: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經濟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仰賴政府補助與身障津貼，案繼母表示會打零工或是種菜，養雞賣人維生。</a:t>
            </a: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1046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學習及學校生活狀況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900" dirty="0">
                <a:latin typeface="標楷體" pitchFamily="65" charset="-120"/>
                <a:ea typeface="標楷體" pitchFamily="65" charset="-120"/>
              </a:rPr>
              <a:t>國小時學業成績不</a:t>
            </a:r>
            <a:r>
              <a:rPr lang="zh-TW" altLang="en-US" sz="2900" dirty="0" smtClean="0">
                <a:latin typeface="標楷體" pitchFamily="65" charset="-120"/>
                <a:ea typeface="標楷體" pitchFamily="65" charset="-120"/>
              </a:rPr>
              <a:t>佳，害怕國小三四年級班導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sz="2400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zh-TW" altLang="en-US" b="1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人際關係</a:t>
            </a:r>
          </a:p>
          <a:p>
            <a:pPr marL="0" indent="0"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在校與人和善，樂觀開朗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430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 smtClean="0">
                <a:latin typeface="標楷體"/>
                <a:ea typeface="標楷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個案基本資料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zh-TW" altLang="en-US" sz="4600" b="1" dirty="0" smtClean="0">
                <a:latin typeface="標楷體" pitchFamily="65" charset="-120"/>
                <a:ea typeface="標楷體" pitchFamily="65" charset="-120"/>
              </a:rPr>
              <a:t>人際關係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國小：因為會拿取同學文具，因此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不受同學歡迎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，同時也導致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在泳隊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受到排擠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國中：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(1)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宗教學校時期因為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偷竊不受班級同學歡迎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，但因為會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隨同校內</a:t>
            </a:r>
            <a:endParaRPr lang="en-US" altLang="zh-TW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學長姊偷喝酒抽菸，因此仍有一票可相處的朋友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(2)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轉回澎湖後在班上仍出現偷竊行為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全班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人有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人反映錢或易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付卡不見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，因此在班上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檯面下不受歡迎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，與一位畢業學姊關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係較佳。但可觀察到即使知道自己不受歡迎，仍會主動協助他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人。平常對他人不拘小節但又貼心，會記住同學生日送上禮物，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教師節寫卡片給每一位任課老師。看到分組沒人要的學弟妹會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願意撿回自己組別照顧。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(3)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喜歡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網路交友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，與人聊天。本學期開學後不久，在晤談中發現個案使用大陸聊天平台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兔聊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企圖以聊天賺錢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3852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0"/>
            <a:ext cx="9143999" cy="68612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二、主訴問題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19205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父母疏於照顧  </a:t>
            </a:r>
          </a:p>
          <a:p>
            <a:pPr marL="0" indent="0" algn="ctr">
              <a:buNone/>
            </a:pPr>
            <a:r>
              <a:rPr lang="zh-TW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情緒壓抑，無法</a:t>
            </a:r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控制</a:t>
            </a:r>
            <a:endParaRPr lang="zh-TW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3875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1030</Words>
  <Application>Microsoft Office PowerPoint</Application>
  <PresentationFormat>如螢幕大小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Office 佈景主題</vt:lpstr>
      <vt:lpstr>「孤女」</vt:lpstr>
      <vt:lpstr>PowerPoint 簡報</vt:lpstr>
      <vt:lpstr>一、個案基本資料</vt:lpstr>
      <vt:lpstr>一、個案基本資料</vt:lpstr>
      <vt:lpstr>一、個案基本資料</vt:lpstr>
      <vt:lpstr>一、個案基本資料</vt:lpstr>
      <vt:lpstr>一、個案基本資料</vt:lpstr>
      <vt:lpstr>一、個案基本資料</vt:lpstr>
      <vt:lpstr>二、主訴問題</vt:lpstr>
      <vt:lpstr>二、主訴問題</vt:lpstr>
      <vt:lpstr>三、分析與問題評估</vt:lpstr>
      <vt:lpstr>三、分析與問題評估</vt:lpstr>
      <vt:lpstr>四、輔導目標</vt:lpstr>
      <vt:lpstr>五、服務歷程</vt:lpstr>
      <vt:lpstr>六、反思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想要愛自由「瘋」</dc:title>
  <dc:creator>ting</dc:creator>
  <cp:lastModifiedBy>ting</cp:lastModifiedBy>
  <cp:revision>15</cp:revision>
  <dcterms:created xsi:type="dcterms:W3CDTF">2018-10-10T23:26:37Z</dcterms:created>
  <dcterms:modified xsi:type="dcterms:W3CDTF">2020-02-25T05:44:43Z</dcterms:modified>
</cp:coreProperties>
</file>